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54" r:id="rId2"/>
    <p:sldId id="355" r:id="rId3"/>
    <p:sldId id="340" r:id="rId4"/>
    <p:sldId id="280" r:id="rId5"/>
    <p:sldId id="356" r:id="rId6"/>
    <p:sldId id="315" r:id="rId7"/>
    <p:sldId id="264" r:id="rId8"/>
    <p:sldId id="357" r:id="rId9"/>
    <p:sldId id="358" r:id="rId10"/>
    <p:sldId id="359" r:id="rId11"/>
    <p:sldId id="364" r:id="rId12"/>
    <p:sldId id="365" r:id="rId13"/>
    <p:sldId id="367" r:id="rId14"/>
    <p:sldId id="368" r:id="rId15"/>
    <p:sldId id="369" r:id="rId16"/>
    <p:sldId id="362" r:id="rId17"/>
    <p:sldId id="361" r:id="rId18"/>
    <p:sldId id="348" r:id="rId19"/>
    <p:sldId id="370" r:id="rId20"/>
    <p:sldId id="336"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CC0099"/>
    <a:srgbClr val="800000"/>
    <a:srgbClr val="FF0000"/>
    <a:srgbClr val="CC0000"/>
    <a:srgbClr val="FF66CC"/>
    <a:srgbClr val="FFFF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25" autoAdjust="0"/>
    <p:restoredTop sz="94660"/>
  </p:normalViewPr>
  <p:slideViewPr>
    <p:cSldViewPr>
      <p:cViewPr>
        <p:scale>
          <a:sx n="77" d="100"/>
          <a:sy n="77" d="100"/>
        </p:scale>
        <p:origin x="-1254"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08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09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09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14D3520-E0E1-40A7-94A2-28763B8AB459}" type="slidenum">
              <a:rPr lang="en-US"/>
              <a:pPr/>
              <a:t>‹#›</a:t>
            </a:fld>
            <a:endParaRPr lang="en-US"/>
          </a:p>
        </p:txBody>
      </p:sp>
    </p:spTree>
    <p:extLst>
      <p:ext uri="{BB962C8B-B14F-4D97-AF65-F5344CB8AC3E}">
        <p14:creationId xmlns:p14="http://schemas.microsoft.com/office/powerpoint/2010/main" val="3448547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2E8BF17-346A-4567-B98C-B6A474BAD9D5}" type="slidenum">
              <a:rPr lang="en-US"/>
              <a:pPr/>
              <a:t>‹#›</a:t>
            </a:fld>
            <a:endParaRPr lang="en-US"/>
          </a:p>
        </p:txBody>
      </p:sp>
    </p:spTree>
    <p:extLst>
      <p:ext uri="{BB962C8B-B14F-4D97-AF65-F5344CB8AC3E}">
        <p14:creationId xmlns:p14="http://schemas.microsoft.com/office/powerpoint/2010/main" val="42743069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C86E95-6E74-4A28-9669-75674E525BEB}" type="slidenum">
              <a:rPr lang="en-US"/>
              <a:pPr/>
              <a:t>4</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505F4-F427-41B4-80DD-5165878BAE83}" type="slidenum">
              <a:rPr lang="en-US"/>
              <a:pPr/>
              <a:t>13</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505F4-F427-41B4-80DD-5165878BAE83}" type="slidenum">
              <a:rPr lang="en-US"/>
              <a:pPr/>
              <a:t>14</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505F4-F427-41B4-80DD-5165878BAE83}" type="slidenum">
              <a:rPr lang="en-US"/>
              <a:pPr/>
              <a:t>15</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505F4-F427-41B4-80DD-5165878BAE83}" type="slidenum">
              <a:rPr lang="en-US"/>
              <a:pPr/>
              <a:t>17</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C86E95-6E74-4A28-9669-75674E525BEB}" type="slidenum">
              <a:rPr lang="en-US"/>
              <a:pPr/>
              <a:t>5</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3D13C6-458D-41FF-8B5D-41A2F225D5F6}" type="slidenum">
              <a:rPr lang="en-US"/>
              <a:pPr/>
              <a:t>6</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505F4-F427-41B4-80DD-5165878BAE83}" type="slidenum">
              <a:rPr lang="en-US"/>
              <a:pPr/>
              <a:t>7</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505F4-F427-41B4-80DD-5165878BAE83}" type="slidenum">
              <a:rPr lang="en-US"/>
              <a:pPr/>
              <a:t>8</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505F4-F427-41B4-80DD-5165878BAE83}" type="slidenum">
              <a:rPr lang="en-US"/>
              <a:pPr/>
              <a:t>9</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505F4-F427-41B4-80DD-5165878BAE83}" type="slidenum">
              <a:rPr lang="en-US"/>
              <a:pPr/>
              <a:t>10</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505F4-F427-41B4-80DD-5165878BAE83}" type="slidenum">
              <a:rPr lang="en-US"/>
              <a:pPr/>
              <a:t>11</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505F4-F427-41B4-80DD-5165878BAE83}" type="slidenum">
              <a:rPr lang="en-US"/>
              <a:pPr/>
              <a:t>12</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DB9A8F-41FB-4312-90FC-349354EC6148}"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129023-7FB7-499D-A776-519F8D8A934D}"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9341B6A-2A06-4F33-8255-CDB38B389A87}"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E3392C23-44FB-4FAC-8226-4EE83E2D7F31}"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4CFF8B-3909-400F-92A3-45E165EEA382}"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1B96944-92A8-4520-A461-FBCF269575F8}"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E42806-B45D-4AFC-AED8-66EB4ECAC3BD}"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56A848D-8D13-43DE-BB2A-E73A9B5818B2}"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FB1169A-9956-472E-92B1-DD34BBDE99CF}"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9828067-27D4-40B7-8884-60CD489B8189}"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82828D-ACC9-4C3C-97FF-A174549B7341}"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45A8CBB-5CCB-4B21-B3CB-9C2AEC27E80E}"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FFFF"/>
            </a:gs>
            <a:gs pos="100000">
              <a:srgbClr val="B2FF65"/>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7FA8B76-E7F1-48B9-B113-A3405D8B835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3.wav"/><Relationship Id="rId1" Type="http://schemas.openxmlformats.org/officeDocument/2006/relationships/slideLayout" Target="../slideLayouts/slideLayout7.xml"/><Relationship Id="rId4" Type="http://schemas.openxmlformats.org/officeDocument/2006/relationships/image" Target="../media/image11.gif"/></Relationships>
</file>

<file path=ppt/slides/_rels/slide17.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audio" Target="file:///D:\Nh&#7841;c%20l&#224;m%20GA\GHI-TA\AVSEQ11.mp3" TargetMode="Externa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3.xml"/><Relationship Id="rId7" Type="http://schemas.openxmlformats.org/officeDocument/2006/relationships/slide" Target="slide9.xml"/><Relationship Id="rId2" Type="http://schemas.openxmlformats.org/officeDocument/2006/relationships/slideLayout" Target="../slideLayouts/slideLayout12.xml"/><Relationship Id="rId1" Type="http://schemas.openxmlformats.org/officeDocument/2006/relationships/audio" Target="../media/audio1.wav"/><Relationship Id="rId6" Type="http://schemas.openxmlformats.org/officeDocument/2006/relationships/image" Target="../media/image10.gif"/><Relationship Id="rId5" Type="http://schemas.openxmlformats.org/officeDocument/2006/relationships/image" Target="../media/image9.png"/><Relationship Id="rId4" Type="http://schemas.openxmlformats.org/officeDocument/2006/relationships/audio" Target="../media/audio2.wav"/></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0"/>
          <p:cNvGrpSpPr>
            <a:grpSpLocks/>
          </p:cNvGrpSpPr>
          <p:nvPr/>
        </p:nvGrpSpPr>
        <p:grpSpPr bwMode="auto">
          <a:xfrm>
            <a:off x="990600" y="2209800"/>
            <a:ext cx="1066800" cy="838200"/>
            <a:chOff x="1296" y="1200"/>
            <a:chExt cx="432" cy="428"/>
          </a:xfrm>
        </p:grpSpPr>
        <p:grpSp>
          <p:nvGrpSpPr>
            <p:cNvPr id="3" name="Group 71"/>
            <p:cNvGrpSpPr>
              <a:grpSpLocks/>
            </p:cNvGrpSpPr>
            <p:nvPr/>
          </p:nvGrpSpPr>
          <p:grpSpPr bwMode="auto">
            <a:xfrm>
              <a:off x="1296" y="1200"/>
              <a:ext cx="432" cy="428"/>
              <a:chOff x="662" y="1574"/>
              <a:chExt cx="480" cy="476"/>
            </a:xfrm>
          </p:grpSpPr>
          <p:grpSp>
            <p:nvGrpSpPr>
              <p:cNvPr id="4" name="Group 72"/>
              <p:cNvGrpSpPr>
                <a:grpSpLocks/>
              </p:cNvGrpSpPr>
              <p:nvPr/>
            </p:nvGrpSpPr>
            <p:grpSpPr bwMode="auto">
              <a:xfrm>
                <a:off x="662" y="1574"/>
                <a:ext cx="480" cy="476"/>
                <a:chOff x="662" y="1574"/>
                <a:chExt cx="480" cy="476"/>
              </a:xfrm>
            </p:grpSpPr>
            <p:sp>
              <p:nvSpPr>
                <p:cNvPr id="227" name="Oval 73"/>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228" name="Oval 74"/>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229" name="Oval 75"/>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230" name="Oval 76"/>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5" name="Group 77"/>
              <p:cNvGrpSpPr>
                <a:grpSpLocks/>
              </p:cNvGrpSpPr>
              <p:nvPr/>
            </p:nvGrpSpPr>
            <p:grpSpPr bwMode="auto">
              <a:xfrm>
                <a:off x="720" y="1625"/>
                <a:ext cx="376" cy="378"/>
                <a:chOff x="336" y="1049"/>
                <a:chExt cx="376" cy="378"/>
              </a:xfrm>
            </p:grpSpPr>
            <p:sp>
              <p:nvSpPr>
                <p:cNvPr id="221" name="Oval 78"/>
                <p:cNvSpPr>
                  <a:spLocks noChangeArrowheads="1"/>
                </p:cNvSpPr>
                <p:nvPr/>
              </p:nvSpPr>
              <p:spPr bwMode="gray">
                <a:xfrm>
                  <a:off x="336" y="1055"/>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7" name="Group 79"/>
                <p:cNvGrpSpPr>
                  <a:grpSpLocks/>
                </p:cNvGrpSpPr>
                <p:nvPr/>
              </p:nvGrpSpPr>
              <p:grpSpPr bwMode="auto">
                <a:xfrm>
                  <a:off x="336" y="1049"/>
                  <a:ext cx="364" cy="361"/>
                  <a:chOff x="4166" y="1706"/>
                  <a:chExt cx="1252" cy="1252"/>
                </a:xfrm>
              </p:grpSpPr>
              <p:sp>
                <p:nvSpPr>
                  <p:cNvPr id="223" name="Oval 80"/>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224" name="Oval 81"/>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225" name="Oval 82"/>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226" name="Oval 83"/>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218" name="Text Box 84"/>
            <p:cNvSpPr txBox="1">
              <a:spLocks noChangeArrowheads="1"/>
            </p:cNvSpPr>
            <p:nvPr/>
          </p:nvSpPr>
          <p:spPr bwMode="gray">
            <a:xfrm>
              <a:off x="1432" y="1269"/>
              <a:ext cx="143" cy="189"/>
            </a:xfrm>
            <a:prstGeom prst="rect">
              <a:avLst/>
            </a:prstGeom>
            <a:noFill/>
            <a:ln w="9525" algn="ctr">
              <a:noFill/>
              <a:miter lim="800000"/>
              <a:headEnd/>
              <a:tailEnd/>
            </a:ln>
            <a:effectLst/>
          </p:spPr>
          <p:txBody>
            <a:bodyPr>
              <a:spAutoFit/>
            </a:bodyPr>
            <a:lstStyle/>
            <a:p>
              <a:pPr algn="ctr" eaLnBrk="0" hangingPunct="0"/>
              <a:endParaRPr lang="en-US" b="1" dirty="0">
                <a:solidFill>
                  <a:srgbClr val="FF0000"/>
                </a:solidFill>
                <a:latin typeface="Times New Roman" pitchFamily="18" charset="0"/>
              </a:endParaRPr>
            </a:p>
          </p:txBody>
        </p:sp>
      </p:grpSp>
      <p:sp>
        <p:nvSpPr>
          <p:cNvPr id="6" name="Rectangle 2"/>
          <p:cNvSpPr txBox="1">
            <a:spLocks noChangeArrowheads="1"/>
          </p:cNvSpPr>
          <p:nvPr/>
        </p:nvSpPr>
        <p:spPr>
          <a:xfrm>
            <a:off x="228600" y="228600"/>
            <a:ext cx="8686800" cy="639762"/>
          </a:xfrm>
          <a:prstGeom prst="rect">
            <a:avLst/>
          </a:prstGeom>
          <a:ln w="57150" cmpd="thinThick">
            <a:solidFill>
              <a:schemeClr val="tx1"/>
            </a:solidFill>
          </a:ln>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b="1" i="1" kern="0" dirty="0" err="1" smtClean="0">
                <a:solidFill>
                  <a:srgbClr val="FF0000"/>
                </a:solidFill>
                <a:latin typeface="+mj-lt"/>
                <a:ea typeface="+mj-ea"/>
                <a:cs typeface="Arial" charset="0"/>
              </a:rPr>
              <a:t>KiỂM</a:t>
            </a:r>
            <a:r>
              <a:rPr lang="en-US" sz="2800" b="1" i="1" kern="0" dirty="0" smtClean="0">
                <a:solidFill>
                  <a:srgbClr val="FF0000"/>
                </a:solidFill>
                <a:latin typeface="+mj-lt"/>
                <a:ea typeface="+mj-ea"/>
                <a:cs typeface="Arial" charset="0"/>
              </a:rPr>
              <a:t> TRA BÀI CŨ </a:t>
            </a:r>
            <a:endParaRPr kumimoji="0" lang="en-US" sz="2400" b="1" i="1" u="none" strike="noStrike" kern="0" cap="none" spc="0" normalizeH="0" baseline="0" noProof="0" dirty="0" smtClean="0">
              <a:ln>
                <a:noFill/>
              </a:ln>
              <a:solidFill>
                <a:srgbClr val="FF0000"/>
              </a:solidFill>
              <a:effectLst/>
              <a:uLnTx/>
              <a:uFillTx/>
              <a:latin typeface="+mj-lt"/>
              <a:ea typeface="+mj-ea"/>
              <a:cs typeface="+mj-cs"/>
            </a:endParaRPr>
          </a:p>
        </p:txBody>
      </p:sp>
      <p:sp>
        <p:nvSpPr>
          <p:cNvPr id="85" name="Text Box 67"/>
          <p:cNvSpPr txBox="1">
            <a:spLocks noChangeArrowheads="1"/>
          </p:cNvSpPr>
          <p:nvPr/>
        </p:nvSpPr>
        <p:spPr bwMode="auto">
          <a:xfrm>
            <a:off x="762000" y="990600"/>
            <a:ext cx="8153400" cy="1169551"/>
          </a:xfrm>
          <a:prstGeom prst="rect">
            <a:avLst/>
          </a:prstGeom>
          <a:noFill/>
          <a:ln w="9525">
            <a:noFill/>
            <a:miter lim="800000"/>
            <a:headEnd/>
            <a:tailEnd/>
          </a:ln>
          <a:effectLst/>
        </p:spPr>
        <p:txBody>
          <a:bodyPr wrap="square">
            <a:spAutoFit/>
          </a:bodyPr>
          <a:lstStyle/>
          <a:p>
            <a:pPr algn="ctr">
              <a:spcBef>
                <a:spcPct val="50000"/>
              </a:spcBef>
            </a:pPr>
            <a:r>
              <a:rPr lang="en-US" sz="2800" b="1" dirty="0" err="1" smtClean="0">
                <a:solidFill>
                  <a:srgbClr val="FF0000"/>
                </a:solidFill>
              </a:rPr>
              <a:t>Câu</a:t>
            </a:r>
            <a:r>
              <a:rPr lang="en-US" sz="2800" b="1" dirty="0" smtClean="0">
                <a:solidFill>
                  <a:srgbClr val="FF0000"/>
                </a:solidFill>
              </a:rPr>
              <a:t> </a:t>
            </a:r>
            <a:r>
              <a:rPr lang="en-US" sz="2800" b="1" dirty="0" err="1" smtClean="0">
                <a:solidFill>
                  <a:srgbClr val="FF0000"/>
                </a:solidFill>
              </a:rPr>
              <a:t>văn</a:t>
            </a:r>
            <a:r>
              <a:rPr lang="en-US" sz="2800" b="1" dirty="0" smtClean="0">
                <a:solidFill>
                  <a:srgbClr val="FF0000"/>
                </a:solidFill>
              </a:rPr>
              <a:t> </a:t>
            </a:r>
            <a:r>
              <a:rPr lang="en-US" sz="2800" b="1" dirty="0" err="1" smtClean="0">
                <a:solidFill>
                  <a:srgbClr val="FF0000"/>
                </a:solidFill>
              </a:rPr>
              <a:t>nào</a:t>
            </a:r>
            <a:r>
              <a:rPr lang="en-US" sz="2800" b="1" dirty="0" smtClean="0">
                <a:solidFill>
                  <a:srgbClr val="FF0000"/>
                </a:solidFill>
              </a:rPr>
              <a:t> </a:t>
            </a:r>
            <a:r>
              <a:rPr lang="en-US" sz="2800" b="1" dirty="0" err="1" smtClean="0">
                <a:solidFill>
                  <a:srgbClr val="FF0000"/>
                </a:solidFill>
              </a:rPr>
              <a:t>sau</a:t>
            </a:r>
            <a:r>
              <a:rPr lang="en-US" sz="2800" b="1" dirty="0" smtClean="0">
                <a:solidFill>
                  <a:srgbClr val="FF0000"/>
                </a:solidFill>
              </a:rPr>
              <a:t> </a:t>
            </a:r>
            <a:r>
              <a:rPr lang="en-US" sz="2800" b="1" dirty="0" err="1" smtClean="0">
                <a:solidFill>
                  <a:srgbClr val="FF0000"/>
                </a:solidFill>
              </a:rPr>
              <a:t>đây</a:t>
            </a:r>
            <a:r>
              <a:rPr lang="en-US" sz="2800" b="1" dirty="0" smtClean="0">
                <a:solidFill>
                  <a:srgbClr val="FF0000"/>
                </a:solidFill>
              </a:rPr>
              <a:t> </a:t>
            </a:r>
            <a:r>
              <a:rPr lang="en-US" sz="2800" b="1" dirty="0" err="1" smtClean="0">
                <a:solidFill>
                  <a:srgbClr val="FF0000"/>
                </a:solidFill>
              </a:rPr>
              <a:t>có</a:t>
            </a:r>
            <a:r>
              <a:rPr lang="en-US" sz="2800" b="1" dirty="0" smtClean="0">
                <a:solidFill>
                  <a:srgbClr val="FF0000"/>
                </a:solidFill>
              </a:rPr>
              <a:t> </a:t>
            </a:r>
            <a:r>
              <a:rPr lang="en-US" sz="2800" b="1" dirty="0" err="1" smtClean="0">
                <a:solidFill>
                  <a:srgbClr val="FF0000"/>
                </a:solidFill>
              </a:rPr>
              <a:t>sử</a:t>
            </a:r>
            <a:r>
              <a:rPr lang="en-US" sz="2800" b="1" dirty="0" smtClean="0">
                <a:solidFill>
                  <a:srgbClr val="FF0000"/>
                </a:solidFill>
              </a:rPr>
              <a:t> </a:t>
            </a:r>
            <a:r>
              <a:rPr lang="en-US" sz="2800" b="1" dirty="0" err="1" smtClean="0">
                <a:solidFill>
                  <a:srgbClr val="FF0000"/>
                </a:solidFill>
              </a:rPr>
              <a:t>dụng</a:t>
            </a:r>
            <a:r>
              <a:rPr lang="en-US" sz="2800" b="1" dirty="0" smtClean="0">
                <a:solidFill>
                  <a:srgbClr val="FF0000"/>
                </a:solidFill>
              </a:rPr>
              <a:t>  </a:t>
            </a:r>
            <a:r>
              <a:rPr lang="en-US" sz="2800" b="1" dirty="0" err="1" smtClean="0">
                <a:solidFill>
                  <a:srgbClr val="FF0000"/>
                </a:solidFill>
              </a:rPr>
              <a:t>thành</a:t>
            </a:r>
            <a:r>
              <a:rPr lang="en-US" sz="2800" b="1" dirty="0" smtClean="0">
                <a:solidFill>
                  <a:srgbClr val="FF0000"/>
                </a:solidFill>
              </a:rPr>
              <a:t> </a:t>
            </a:r>
            <a:r>
              <a:rPr lang="en-US" sz="2800" b="1" dirty="0" err="1" smtClean="0">
                <a:solidFill>
                  <a:srgbClr val="FF0000"/>
                </a:solidFill>
              </a:rPr>
              <a:t>phần</a:t>
            </a:r>
            <a:endParaRPr lang="en-US" sz="2800" b="1" dirty="0" smtClean="0">
              <a:solidFill>
                <a:srgbClr val="FF0000"/>
              </a:solidFill>
            </a:endParaRPr>
          </a:p>
          <a:p>
            <a:pPr algn="ctr">
              <a:spcBef>
                <a:spcPct val="50000"/>
              </a:spcBef>
            </a:pPr>
            <a:r>
              <a:rPr lang="en-US" sz="2800" b="1" dirty="0" smtClean="0">
                <a:solidFill>
                  <a:srgbClr val="FF0000"/>
                </a:solidFill>
              </a:rPr>
              <a:t> </a:t>
            </a:r>
            <a:r>
              <a:rPr lang="en-US" sz="2800" b="1" dirty="0" err="1" smtClean="0">
                <a:solidFill>
                  <a:srgbClr val="FF0000"/>
                </a:solidFill>
              </a:rPr>
              <a:t>biệt</a:t>
            </a:r>
            <a:r>
              <a:rPr lang="en-US" sz="2800" b="1" dirty="0" smtClean="0">
                <a:solidFill>
                  <a:srgbClr val="FF0000"/>
                </a:solidFill>
              </a:rPr>
              <a:t> </a:t>
            </a:r>
            <a:r>
              <a:rPr lang="en-US" sz="2800" b="1" dirty="0" err="1" smtClean="0">
                <a:solidFill>
                  <a:srgbClr val="FF0000"/>
                </a:solidFill>
              </a:rPr>
              <a:t>lập</a:t>
            </a:r>
            <a:r>
              <a:rPr lang="en-US" sz="2800" b="1" dirty="0" smtClean="0">
                <a:solidFill>
                  <a:srgbClr val="FF0000"/>
                </a:solidFill>
              </a:rPr>
              <a:t>  </a:t>
            </a:r>
            <a:r>
              <a:rPr lang="en-US" sz="2800" b="1" dirty="0" err="1" smtClean="0">
                <a:solidFill>
                  <a:srgbClr val="FF0000"/>
                </a:solidFill>
              </a:rPr>
              <a:t>tình</a:t>
            </a:r>
            <a:r>
              <a:rPr lang="en-US" sz="2800" b="1" dirty="0" smtClean="0">
                <a:solidFill>
                  <a:srgbClr val="FF0000"/>
                </a:solidFill>
              </a:rPr>
              <a:t> </a:t>
            </a:r>
            <a:r>
              <a:rPr lang="en-US" sz="2800" b="1" dirty="0" err="1" smtClean="0">
                <a:solidFill>
                  <a:srgbClr val="FF0000"/>
                </a:solidFill>
              </a:rPr>
              <a:t>thái</a:t>
            </a:r>
            <a:r>
              <a:rPr lang="en-US" sz="2800" b="1" dirty="0" smtClean="0">
                <a:solidFill>
                  <a:srgbClr val="FF0000"/>
                </a:solidFill>
              </a:rPr>
              <a:t> ?</a:t>
            </a:r>
            <a:endParaRPr lang="en-US" sz="2800" b="1" dirty="0">
              <a:solidFill>
                <a:srgbClr val="FF0000"/>
              </a:solidFill>
              <a:effectLst>
                <a:outerShdw blurRad="38100" dist="38100" dir="2700000" algn="tl">
                  <a:srgbClr val="000000"/>
                </a:outerShdw>
              </a:effectLst>
              <a:latin typeface="VNI-Helve-Condense" pitchFamily="2" charset="0"/>
            </a:endParaRPr>
          </a:p>
        </p:txBody>
      </p:sp>
      <p:pic>
        <p:nvPicPr>
          <p:cNvPr id="87" name="Picture 4" descr="question_pop_up_from_box_rotate_hg_clr"/>
          <p:cNvPicPr>
            <a:picLocks noChangeAspect="1" noChangeArrowheads="1" noCrop="1"/>
          </p:cNvPicPr>
          <p:nvPr/>
        </p:nvPicPr>
        <p:blipFill>
          <a:blip r:embed="rId2" cstate="print"/>
          <a:srcRect/>
          <a:stretch>
            <a:fillRect/>
          </a:stretch>
        </p:blipFill>
        <p:spPr bwMode="auto">
          <a:xfrm>
            <a:off x="0" y="1295400"/>
            <a:ext cx="1371600" cy="1371600"/>
          </a:xfrm>
          <a:prstGeom prst="rect">
            <a:avLst/>
          </a:prstGeom>
          <a:noFill/>
          <a:ln w="9525">
            <a:noFill/>
            <a:miter lim="800000"/>
            <a:headEnd/>
            <a:tailEnd/>
          </a:ln>
        </p:spPr>
      </p:pic>
      <p:sp>
        <p:nvSpPr>
          <p:cNvPr id="88" name="Text Box 22"/>
          <p:cNvSpPr txBox="1">
            <a:spLocks noChangeArrowheads="1"/>
          </p:cNvSpPr>
          <p:nvPr/>
        </p:nvSpPr>
        <p:spPr bwMode="auto">
          <a:xfrm>
            <a:off x="1219200" y="2286000"/>
            <a:ext cx="6051550" cy="641350"/>
          </a:xfrm>
          <a:prstGeom prst="rect">
            <a:avLst/>
          </a:prstGeom>
          <a:noFill/>
          <a:ln w="9525">
            <a:noFill/>
            <a:miter lim="800000"/>
            <a:headEnd/>
            <a:tailEnd/>
          </a:ln>
          <a:effectLst/>
        </p:spPr>
        <p:txBody>
          <a:bodyPr wrap="square">
            <a:spAutoFit/>
          </a:bodyPr>
          <a:lstStyle/>
          <a:p>
            <a:pPr>
              <a:spcBef>
                <a:spcPct val="50000"/>
              </a:spcBef>
            </a:pPr>
            <a:r>
              <a:rPr lang="en-US" sz="3600" b="1" dirty="0" smtClean="0"/>
              <a:t>A</a:t>
            </a:r>
            <a:r>
              <a:rPr lang="en-US" sz="2400" dirty="0" smtClean="0"/>
              <a:t>           </a:t>
            </a:r>
            <a:r>
              <a:rPr lang="en-US" sz="2400" dirty="0" err="1" smtClean="0"/>
              <a:t>Trời</a:t>
            </a:r>
            <a:r>
              <a:rPr lang="en-US" sz="2400" dirty="0" smtClean="0"/>
              <a:t> </a:t>
            </a:r>
            <a:r>
              <a:rPr lang="en-US" sz="2400" dirty="0" err="1"/>
              <a:t>ơi</a:t>
            </a:r>
            <a:r>
              <a:rPr lang="en-US" sz="2400" dirty="0"/>
              <a:t>, </a:t>
            </a:r>
            <a:r>
              <a:rPr lang="en-US" sz="2400" dirty="0" err="1"/>
              <a:t>chỉ</a:t>
            </a:r>
            <a:r>
              <a:rPr lang="en-US" sz="2400" dirty="0"/>
              <a:t> </a:t>
            </a:r>
            <a:r>
              <a:rPr lang="en-US" sz="2400" dirty="0" err="1"/>
              <a:t>còn</a:t>
            </a:r>
            <a:r>
              <a:rPr lang="en-US" sz="2400" dirty="0"/>
              <a:t> </a:t>
            </a:r>
            <a:r>
              <a:rPr lang="en-US" sz="2400" dirty="0" err="1"/>
              <a:t>năm</a:t>
            </a:r>
            <a:r>
              <a:rPr lang="en-US" sz="2400" dirty="0"/>
              <a:t> </a:t>
            </a:r>
            <a:r>
              <a:rPr lang="en-US" sz="2400" dirty="0" err="1"/>
              <a:t>phút</a:t>
            </a:r>
            <a:r>
              <a:rPr lang="en-US" sz="2400" dirty="0"/>
              <a:t> .</a:t>
            </a:r>
          </a:p>
        </p:txBody>
      </p:sp>
      <p:grpSp>
        <p:nvGrpSpPr>
          <p:cNvPr id="8" name="Group 70"/>
          <p:cNvGrpSpPr>
            <a:grpSpLocks/>
          </p:cNvGrpSpPr>
          <p:nvPr/>
        </p:nvGrpSpPr>
        <p:grpSpPr bwMode="auto">
          <a:xfrm>
            <a:off x="990600" y="3276600"/>
            <a:ext cx="1066800" cy="838200"/>
            <a:chOff x="1296" y="1200"/>
            <a:chExt cx="432" cy="428"/>
          </a:xfrm>
        </p:grpSpPr>
        <p:grpSp>
          <p:nvGrpSpPr>
            <p:cNvPr id="9" name="Group 71"/>
            <p:cNvGrpSpPr>
              <a:grpSpLocks/>
            </p:cNvGrpSpPr>
            <p:nvPr/>
          </p:nvGrpSpPr>
          <p:grpSpPr bwMode="auto">
            <a:xfrm>
              <a:off x="1296" y="1200"/>
              <a:ext cx="432" cy="428"/>
              <a:chOff x="662" y="1574"/>
              <a:chExt cx="480" cy="476"/>
            </a:xfrm>
          </p:grpSpPr>
          <p:grpSp>
            <p:nvGrpSpPr>
              <p:cNvPr id="10" name="Group 72"/>
              <p:cNvGrpSpPr>
                <a:grpSpLocks/>
              </p:cNvGrpSpPr>
              <p:nvPr/>
            </p:nvGrpSpPr>
            <p:grpSpPr bwMode="auto">
              <a:xfrm>
                <a:off x="662" y="1574"/>
                <a:ext cx="480" cy="476"/>
                <a:chOff x="662" y="1574"/>
                <a:chExt cx="480" cy="476"/>
              </a:xfrm>
            </p:grpSpPr>
            <p:sp>
              <p:nvSpPr>
                <p:cNvPr id="109" name="Oval 73"/>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10" name="Oval 74"/>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11" name="Oval 75"/>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12" name="Oval 76"/>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11" name="Group 77"/>
              <p:cNvGrpSpPr>
                <a:grpSpLocks/>
              </p:cNvGrpSpPr>
              <p:nvPr/>
            </p:nvGrpSpPr>
            <p:grpSpPr bwMode="auto">
              <a:xfrm>
                <a:off x="720" y="1625"/>
                <a:ext cx="376" cy="378"/>
                <a:chOff x="336" y="1049"/>
                <a:chExt cx="376" cy="378"/>
              </a:xfrm>
            </p:grpSpPr>
            <p:sp>
              <p:nvSpPr>
                <p:cNvPr id="103" name="Oval 78"/>
                <p:cNvSpPr>
                  <a:spLocks noChangeArrowheads="1"/>
                </p:cNvSpPr>
                <p:nvPr/>
              </p:nvSpPr>
              <p:spPr bwMode="gray">
                <a:xfrm>
                  <a:off x="336" y="1055"/>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12" name="Group 79"/>
                <p:cNvGrpSpPr>
                  <a:grpSpLocks/>
                </p:cNvGrpSpPr>
                <p:nvPr/>
              </p:nvGrpSpPr>
              <p:grpSpPr bwMode="auto">
                <a:xfrm>
                  <a:off x="336" y="1049"/>
                  <a:ext cx="364" cy="361"/>
                  <a:chOff x="4166" y="1706"/>
                  <a:chExt cx="1252" cy="1252"/>
                </a:xfrm>
              </p:grpSpPr>
              <p:sp>
                <p:nvSpPr>
                  <p:cNvPr id="105" name="Oval 80"/>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06" name="Oval 81"/>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07" name="Oval 82"/>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08" name="Oval 83"/>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00" name="Text Box 84"/>
            <p:cNvSpPr txBox="1">
              <a:spLocks noChangeArrowheads="1"/>
            </p:cNvSpPr>
            <p:nvPr/>
          </p:nvSpPr>
          <p:spPr bwMode="gray">
            <a:xfrm>
              <a:off x="1432" y="1269"/>
              <a:ext cx="143" cy="189"/>
            </a:xfrm>
            <a:prstGeom prst="rect">
              <a:avLst/>
            </a:prstGeom>
            <a:noFill/>
            <a:ln w="9525" algn="ctr">
              <a:noFill/>
              <a:miter lim="800000"/>
              <a:headEnd/>
              <a:tailEnd/>
            </a:ln>
            <a:effectLst/>
          </p:spPr>
          <p:txBody>
            <a:bodyPr>
              <a:spAutoFit/>
            </a:bodyPr>
            <a:lstStyle/>
            <a:p>
              <a:pPr algn="ctr" eaLnBrk="0" hangingPunct="0"/>
              <a:endParaRPr lang="en-US" b="1" dirty="0">
                <a:solidFill>
                  <a:srgbClr val="FF0000"/>
                </a:solidFill>
                <a:latin typeface="Times New Roman" pitchFamily="18" charset="0"/>
              </a:endParaRPr>
            </a:p>
          </p:txBody>
        </p:sp>
      </p:grpSp>
      <p:grpSp>
        <p:nvGrpSpPr>
          <p:cNvPr id="13" name="Group 70"/>
          <p:cNvGrpSpPr>
            <a:grpSpLocks/>
          </p:cNvGrpSpPr>
          <p:nvPr/>
        </p:nvGrpSpPr>
        <p:grpSpPr bwMode="auto">
          <a:xfrm>
            <a:off x="990600" y="4267200"/>
            <a:ext cx="1066800" cy="838200"/>
            <a:chOff x="1296" y="1200"/>
            <a:chExt cx="432" cy="428"/>
          </a:xfrm>
        </p:grpSpPr>
        <p:grpSp>
          <p:nvGrpSpPr>
            <p:cNvPr id="14" name="Group 71"/>
            <p:cNvGrpSpPr>
              <a:grpSpLocks/>
            </p:cNvGrpSpPr>
            <p:nvPr/>
          </p:nvGrpSpPr>
          <p:grpSpPr bwMode="auto">
            <a:xfrm>
              <a:off x="1296" y="1200"/>
              <a:ext cx="432" cy="428"/>
              <a:chOff x="662" y="1574"/>
              <a:chExt cx="480" cy="476"/>
            </a:xfrm>
          </p:grpSpPr>
          <p:grpSp>
            <p:nvGrpSpPr>
              <p:cNvPr id="15" name="Group 72"/>
              <p:cNvGrpSpPr>
                <a:grpSpLocks/>
              </p:cNvGrpSpPr>
              <p:nvPr/>
            </p:nvGrpSpPr>
            <p:grpSpPr bwMode="auto">
              <a:xfrm>
                <a:off x="662" y="1574"/>
                <a:ext cx="480" cy="476"/>
                <a:chOff x="662" y="1574"/>
                <a:chExt cx="480" cy="476"/>
              </a:xfrm>
            </p:grpSpPr>
            <p:sp>
              <p:nvSpPr>
                <p:cNvPr id="124" name="Oval 73"/>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25" name="Oval 74"/>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26" name="Oval 75"/>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27" name="Oval 76"/>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16" name="Group 77"/>
              <p:cNvGrpSpPr>
                <a:grpSpLocks/>
              </p:cNvGrpSpPr>
              <p:nvPr/>
            </p:nvGrpSpPr>
            <p:grpSpPr bwMode="auto">
              <a:xfrm>
                <a:off x="720" y="1625"/>
                <a:ext cx="376" cy="378"/>
                <a:chOff x="336" y="1049"/>
                <a:chExt cx="376" cy="378"/>
              </a:xfrm>
            </p:grpSpPr>
            <p:sp>
              <p:nvSpPr>
                <p:cNvPr id="118" name="Oval 78"/>
                <p:cNvSpPr>
                  <a:spLocks noChangeArrowheads="1"/>
                </p:cNvSpPr>
                <p:nvPr/>
              </p:nvSpPr>
              <p:spPr bwMode="gray">
                <a:xfrm>
                  <a:off x="336" y="1055"/>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17" name="Group 79"/>
                <p:cNvGrpSpPr>
                  <a:grpSpLocks/>
                </p:cNvGrpSpPr>
                <p:nvPr/>
              </p:nvGrpSpPr>
              <p:grpSpPr bwMode="auto">
                <a:xfrm>
                  <a:off x="336" y="1049"/>
                  <a:ext cx="364" cy="361"/>
                  <a:chOff x="4166" y="1706"/>
                  <a:chExt cx="1252" cy="1253"/>
                </a:xfrm>
              </p:grpSpPr>
              <p:sp>
                <p:nvSpPr>
                  <p:cNvPr id="120" name="Oval 80"/>
                  <p:cNvSpPr>
                    <a:spLocks noChangeArrowheads="1"/>
                  </p:cNvSpPr>
                  <p:nvPr/>
                </p:nvSpPr>
                <p:spPr bwMode="gray">
                  <a:xfrm>
                    <a:off x="4166" y="1706"/>
                    <a:ext cx="1252" cy="1253"/>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21" name="Oval 81"/>
                  <p:cNvSpPr>
                    <a:spLocks noChangeArrowheads="1"/>
                  </p:cNvSpPr>
                  <p:nvPr/>
                </p:nvSpPr>
                <p:spPr bwMode="gray">
                  <a:xfrm>
                    <a:off x="4179" y="1713"/>
                    <a:ext cx="1221" cy="1222"/>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22" name="Oval 82"/>
                  <p:cNvSpPr>
                    <a:spLocks noChangeArrowheads="1"/>
                  </p:cNvSpPr>
                  <p:nvPr/>
                </p:nvSpPr>
                <p:spPr bwMode="gray">
                  <a:xfrm>
                    <a:off x="4192" y="1729"/>
                    <a:ext cx="1162" cy="1142"/>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23" name="Oval 83"/>
                  <p:cNvSpPr>
                    <a:spLocks noChangeArrowheads="1"/>
                  </p:cNvSpPr>
                  <p:nvPr/>
                </p:nvSpPr>
                <p:spPr bwMode="gray">
                  <a:xfrm>
                    <a:off x="4264" y="1757"/>
                    <a:ext cx="1034"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15" name="Text Box 84"/>
            <p:cNvSpPr txBox="1">
              <a:spLocks noChangeArrowheads="1"/>
            </p:cNvSpPr>
            <p:nvPr/>
          </p:nvSpPr>
          <p:spPr bwMode="gray">
            <a:xfrm>
              <a:off x="1432" y="1269"/>
              <a:ext cx="143" cy="189"/>
            </a:xfrm>
            <a:prstGeom prst="rect">
              <a:avLst/>
            </a:prstGeom>
            <a:noFill/>
            <a:ln w="9525" algn="ctr">
              <a:noFill/>
              <a:miter lim="800000"/>
              <a:headEnd/>
              <a:tailEnd/>
            </a:ln>
            <a:effectLst/>
          </p:spPr>
          <p:txBody>
            <a:bodyPr>
              <a:spAutoFit/>
            </a:bodyPr>
            <a:lstStyle/>
            <a:p>
              <a:pPr algn="ctr" eaLnBrk="0" hangingPunct="0"/>
              <a:endParaRPr lang="en-US" b="1" dirty="0">
                <a:solidFill>
                  <a:srgbClr val="FF0000"/>
                </a:solidFill>
                <a:latin typeface="Times New Roman" pitchFamily="18" charset="0"/>
              </a:endParaRPr>
            </a:p>
          </p:txBody>
        </p:sp>
      </p:grpSp>
      <p:grpSp>
        <p:nvGrpSpPr>
          <p:cNvPr id="18" name="Group 70"/>
          <p:cNvGrpSpPr>
            <a:grpSpLocks/>
          </p:cNvGrpSpPr>
          <p:nvPr/>
        </p:nvGrpSpPr>
        <p:grpSpPr bwMode="auto">
          <a:xfrm>
            <a:off x="990600" y="5334000"/>
            <a:ext cx="1066800" cy="838200"/>
            <a:chOff x="1296" y="1200"/>
            <a:chExt cx="432" cy="428"/>
          </a:xfrm>
        </p:grpSpPr>
        <p:grpSp>
          <p:nvGrpSpPr>
            <p:cNvPr id="19" name="Group 71"/>
            <p:cNvGrpSpPr>
              <a:grpSpLocks/>
            </p:cNvGrpSpPr>
            <p:nvPr/>
          </p:nvGrpSpPr>
          <p:grpSpPr bwMode="auto">
            <a:xfrm>
              <a:off x="1296" y="1200"/>
              <a:ext cx="432" cy="428"/>
              <a:chOff x="662" y="1574"/>
              <a:chExt cx="480" cy="476"/>
            </a:xfrm>
          </p:grpSpPr>
          <p:grpSp>
            <p:nvGrpSpPr>
              <p:cNvPr id="20" name="Group 72"/>
              <p:cNvGrpSpPr>
                <a:grpSpLocks/>
              </p:cNvGrpSpPr>
              <p:nvPr/>
            </p:nvGrpSpPr>
            <p:grpSpPr bwMode="auto">
              <a:xfrm>
                <a:off x="662" y="1574"/>
                <a:ext cx="480" cy="476"/>
                <a:chOff x="662" y="1574"/>
                <a:chExt cx="480" cy="476"/>
              </a:xfrm>
            </p:grpSpPr>
            <p:sp>
              <p:nvSpPr>
                <p:cNvPr id="139" name="Oval 73"/>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40" name="Oval 74"/>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41" name="Oval 75"/>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42" name="Oval 76"/>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21" name="Group 77"/>
              <p:cNvGrpSpPr>
                <a:grpSpLocks/>
              </p:cNvGrpSpPr>
              <p:nvPr/>
            </p:nvGrpSpPr>
            <p:grpSpPr bwMode="auto">
              <a:xfrm>
                <a:off x="720" y="1625"/>
                <a:ext cx="376" cy="378"/>
                <a:chOff x="336" y="1049"/>
                <a:chExt cx="376" cy="378"/>
              </a:xfrm>
            </p:grpSpPr>
            <p:sp>
              <p:nvSpPr>
                <p:cNvPr id="133" name="Oval 78"/>
                <p:cNvSpPr>
                  <a:spLocks noChangeArrowheads="1"/>
                </p:cNvSpPr>
                <p:nvPr/>
              </p:nvSpPr>
              <p:spPr bwMode="gray">
                <a:xfrm>
                  <a:off x="336" y="1055"/>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22" name="Group 79"/>
                <p:cNvGrpSpPr>
                  <a:grpSpLocks/>
                </p:cNvGrpSpPr>
                <p:nvPr/>
              </p:nvGrpSpPr>
              <p:grpSpPr bwMode="auto">
                <a:xfrm>
                  <a:off x="336" y="1049"/>
                  <a:ext cx="364" cy="361"/>
                  <a:chOff x="4166" y="1706"/>
                  <a:chExt cx="1252" cy="1252"/>
                </a:xfrm>
              </p:grpSpPr>
              <p:sp>
                <p:nvSpPr>
                  <p:cNvPr id="135" name="Oval 80"/>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36" name="Oval 81"/>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37" name="Oval 82"/>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38" name="Oval 83"/>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30" name="Text Box 84"/>
            <p:cNvSpPr txBox="1">
              <a:spLocks noChangeArrowheads="1"/>
            </p:cNvSpPr>
            <p:nvPr/>
          </p:nvSpPr>
          <p:spPr bwMode="gray">
            <a:xfrm>
              <a:off x="1432" y="1269"/>
              <a:ext cx="143" cy="189"/>
            </a:xfrm>
            <a:prstGeom prst="rect">
              <a:avLst/>
            </a:prstGeom>
            <a:noFill/>
            <a:ln w="9525" algn="ctr">
              <a:noFill/>
              <a:miter lim="800000"/>
              <a:headEnd/>
              <a:tailEnd/>
            </a:ln>
            <a:effectLst/>
          </p:spPr>
          <p:txBody>
            <a:bodyPr>
              <a:spAutoFit/>
            </a:bodyPr>
            <a:lstStyle/>
            <a:p>
              <a:pPr algn="ctr" eaLnBrk="0" hangingPunct="0"/>
              <a:endParaRPr lang="en-US" b="1" dirty="0">
                <a:solidFill>
                  <a:srgbClr val="FF0000"/>
                </a:solidFill>
                <a:latin typeface="Times New Roman" pitchFamily="18" charset="0"/>
              </a:endParaRPr>
            </a:p>
          </p:txBody>
        </p:sp>
      </p:grpSp>
      <p:sp>
        <p:nvSpPr>
          <p:cNvPr id="89" name="Text Box 42"/>
          <p:cNvSpPr txBox="1">
            <a:spLocks noChangeArrowheads="1"/>
          </p:cNvSpPr>
          <p:nvPr/>
        </p:nvSpPr>
        <p:spPr bwMode="auto">
          <a:xfrm>
            <a:off x="1295400" y="3352800"/>
            <a:ext cx="5486400" cy="646331"/>
          </a:xfrm>
          <a:prstGeom prst="rect">
            <a:avLst/>
          </a:prstGeom>
          <a:noFill/>
          <a:ln w="9525">
            <a:noFill/>
            <a:miter lim="800000"/>
            <a:headEnd/>
            <a:tailEnd/>
          </a:ln>
          <a:effectLst/>
        </p:spPr>
        <p:txBody>
          <a:bodyPr wrap="square">
            <a:spAutoFit/>
          </a:bodyPr>
          <a:lstStyle/>
          <a:p>
            <a:pPr>
              <a:spcBef>
                <a:spcPct val="50000"/>
              </a:spcBef>
            </a:pPr>
            <a:r>
              <a:rPr lang="en-US" sz="3600" b="1" dirty="0"/>
              <a:t>B</a:t>
            </a:r>
            <a:r>
              <a:rPr lang="en-US" sz="2400" dirty="0"/>
              <a:t>          </a:t>
            </a:r>
            <a:r>
              <a:rPr lang="en-US" sz="2400" dirty="0" smtClean="0"/>
              <a:t>Ồ</a:t>
            </a:r>
            <a:r>
              <a:rPr lang="en-US" sz="2400" dirty="0"/>
              <a:t>, </a:t>
            </a:r>
            <a:r>
              <a:rPr lang="en-US" sz="2400" dirty="0" err="1"/>
              <a:t>sao</a:t>
            </a:r>
            <a:r>
              <a:rPr lang="en-US" sz="2400" dirty="0"/>
              <a:t> </a:t>
            </a:r>
            <a:r>
              <a:rPr lang="en-US" sz="2400" dirty="0" err="1"/>
              <a:t>mà</a:t>
            </a:r>
            <a:r>
              <a:rPr lang="en-US" sz="2400" dirty="0"/>
              <a:t> </a:t>
            </a:r>
            <a:r>
              <a:rPr lang="en-US" sz="2400" dirty="0" err="1"/>
              <a:t>độ</a:t>
            </a:r>
            <a:r>
              <a:rPr lang="en-US" sz="2400" dirty="0"/>
              <a:t> </a:t>
            </a:r>
            <a:r>
              <a:rPr lang="en-US" sz="2400" dirty="0" err="1"/>
              <a:t>ấy</a:t>
            </a:r>
            <a:r>
              <a:rPr lang="en-US" sz="2400" dirty="0"/>
              <a:t> </a:t>
            </a:r>
            <a:r>
              <a:rPr lang="en-US" sz="2400" dirty="0" err="1"/>
              <a:t>vui</a:t>
            </a:r>
            <a:r>
              <a:rPr lang="en-US" sz="2400" dirty="0"/>
              <a:t> </a:t>
            </a:r>
            <a:r>
              <a:rPr lang="en-US" sz="2400" dirty="0" err="1"/>
              <a:t>thế</a:t>
            </a:r>
            <a:r>
              <a:rPr lang="en-US" sz="2400" dirty="0"/>
              <a:t>.</a:t>
            </a:r>
          </a:p>
        </p:txBody>
      </p:sp>
      <p:sp>
        <p:nvSpPr>
          <p:cNvPr id="97" name="Text Box 62"/>
          <p:cNvSpPr txBox="1">
            <a:spLocks noChangeArrowheads="1"/>
          </p:cNvSpPr>
          <p:nvPr/>
        </p:nvSpPr>
        <p:spPr bwMode="auto">
          <a:xfrm>
            <a:off x="1295400" y="4343400"/>
            <a:ext cx="7162800" cy="641350"/>
          </a:xfrm>
          <a:prstGeom prst="rect">
            <a:avLst/>
          </a:prstGeom>
          <a:noFill/>
          <a:ln w="9525">
            <a:noFill/>
            <a:miter lim="800000"/>
            <a:headEnd/>
            <a:tailEnd/>
          </a:ln>
          <a:effectLst/>
        </p:spPr>
        <p:txBody>
          <a:bodyPr wrap="square">
            <a:spAutoFit/>
          </a:bodyPr>
          <a:lstStyle/>
          <a:p>
            <a:pPr>
              <a:spcBef>
                <a:spcPct val="50000"/>
              </a:spcBef>
            </a:pPr>
            <a:r>
              <a:rPr lang="en-US" sz="3600" b="1" dirty="0" smtClean="0"/>
              <a:t>C  </a:t>
            </a:r>
            <a:r>
              <a:rPr lang="en-US" sz="2400" dirty="0" smtClean="0"/>
              <a:t>       </a:t>
            </a:r>
            <a:r>
              <a:rPr lang="en-US" sz="2400" dirty="0" err="1" smtClean="0"/>
              <a:t>Có</a:t>
            </a:r>
            <a:r>
              <a:rPr lang="en-US" sz="2400" dirty="0" smtClean="0"/>
              <a:t> </a:t>
            </a:r>
            <a:r>
              <a:rPr lang="en-US" sz="2400" dirty="0" err="1"/>
              <a:t>lẽ</a:t>
            </a:r>
            <a:r>
              <a:rPr lang="en-US" sz="2400" dirty="0"/>
              <a:t> </a:t>
            </a:r>
            <a:r>
              <a:rPr lang="en-US" sz="2400" dirty="0" err="1"/>
              <a:t>văn</a:t>
            </a:r>
            <a:r>
              <a:rPr lang="en-US" sz="2400" dirty="0"/>
              <a:t> </a:t>
            </a:r>
            <a:r>
              <a:rPr lang="en-US" sz="2400" dirty="0" err="1"/>
              <a:t>nghệ</a:t>
            </a:r>
            <a:r>
              <a:rPr lang="en-US" sz="2400" dirty="0"/>
              <a:t> </a:t>
            </a:r>
            <a:r>
              <a:rPr lang="en-US" sz="2400" dirty="0" err="1"/>
              <a:t>rất</a:t>
            </a:r>
            <a:r>
              <a:rPr lang="en-US" sz="2400" dirty="0"/>
              <a:t> </a:t>
            </a:r>
            <a:r>
              <a:rPr lang="en-US" sz="2400" dirty="0" err="1"/>
              <a:t>kị</a:t>
            </a:r>
            <a:r>
              <a:rPr lang="en-US" sz="2400" dirty="0"/>
              <a:t> “</a:t>
            </a:r>
            <a:r>
              <a:rPr lang="en-US" sz="2400" dirty="0" err="1"/>
              <a:t>trí</a:t>
            </a:r>
            <a:r>
              <a:rPr lang="en-US" sz="2400" dirty="0"/>
              <a:t> </a:t>
            </a:r>
            <a:r>
              <a:rPr lang="en-US" sz="2400" dirty="0" err="1"/>
              <a:t>thức</a:t>
            </a:r>
            <a:r>
              <a:rPr lang="en-US" sz="2400" dirty="0"/>
              <a:t> </a:t>
            </a:r>
            <a:r>
              <a:rPr lang="en-US" sz="2400" dirty="0" err="1"/>
              <a:t>hóa</a:t>
            </a:r>
            <a:r>
              <a:rPr lang="en-US" sz="2400" dirty="0"/>
              <a:t> </a:t>
            </a:r>
            <a:r>
              <a:rPr lang="en-US" sz="2400" dirty="0" err="1"/>
              <a:t>nữa</a:t>
            </a:r>
            <a:r>
              <a:rPr lang="en-US" sz="2400" dirty="0"/>
              <a:t>”.</a:t>
            </a:r>
          </a:p>
        </p:txBody>
      </p:sp>
      <p:sp>
        <p:nvSpPr>
          <p:cNvPr id="96" name="Text Box 82"/>
          <p:cNvSpPr txBox="1">
            <a:spLocks noChangeArrowheads="1"/>
          </p:cNvSpPr>
          <p:nvPr/>
        </p:nvSpPr>
        <p:spPr bwMode="auto">
          <a:xfrm>
            <a:off x="1295400" y="5410200"/>
            <a:ext cx="7239000" cy="641350"/>
          </a:xfrm>
          <a:prstGeom prst="rect">
            <a:avLst/>
          </a:prstGeom>
          <a:noFill/>
          <a:ln w="9525">
            <a:noFill/>
            <a:miter lim="800000"/>
            <a:headEnd/>
            <a:tailEnd/>
          </a:ln>
          <a:effectLst/>
        </p:spPr>
        <p:txBody>
          <a:bodyPr wrap="square">
            <a:spAutoFit/>
          </a:bodyPr>
          <a:lstStyle/>
          <a:p>
            <a:pPr>
              <a:spcBef>
                <a:spcPct val="50000"/>
              </a:spcBef>
            </a:pPr>
            <a:r>
              <a:rPr lang="en-US" sz="3600" b="1" dirty="0" smtClean="0"/>
              <a:t>D</a:t>
            </a:r>
            <a:r>
              <a:rPr lang="en-US" sz="2400" dirty="0" smtClean="0"/>
              <a:t>         </a:t>
            </a:r>
            <a:r>
              <a:rPr lang="en-US" sz="2400" dirty="0" err="1" smtClean="0"/>
              <a:t>Ôi</a:t>
            </a:r>
            <a:r>
              <a:rPr lang="en-US" sz="2400" dirty="0" smtClean="0"/>
              <a:t> </a:t>
            </a:r>
            <a:r>
              <a:rPr lang="en-US" sz="2400" dirty="0" err="1"/>
              <a:t>những</a:t>
            </a:r>
            <a:r>
              <a:rPr lang="en-US" sz="2400" dirty="0"/>
              <a:t> </a:t>
            </a:r>
            <a:r>
              <a:rPr lang="en-US" sz="2400" dirty="0" err="1"/>
              <a:t>cánh</a:t>
            </a:r>
            <a:r>
              <a:rPr lang="en-US" sz="2400" dirty="0"/>
              <a:t> </a:t>
            </a:r>
            <a:r>
              <a:rPr lang="en-US" sz="2400" dirty="0" err="1"/>
              <a:t>đồng</a:t>
            </a:r>
            <a:r>
              <a:rPr lang="en-US" sz="2400" dirty="0"/>
              <a:t> </a:t>
            </a:r>
            <a:r>
              <a:rPr lang="en-US" sz="2400" dirty="0" err="1"/>
              <a:t>quê</a:t>
            </a:r>
            <a:r>
              <a:rPr lang="en-US" sz="2400" dirty="0"/>
              <a:t> </a:t>
            </a:r>
            <a:r>
              <a:rPr lang="en-US" sz="2400" dirty="0" err="1"/>
              <a:t>chảy</a:t>
            </a:r>
            <a:r>
              <a:rPr lang="en-US" sz="2400" dirty="0"/>
              <a:t> </a:t>
            </a:r>
            <a:r>
              <a:rPr lang="en-US" sz="2400" dirty="0" err="1"/>
              <a:t>máu</a:t>
            </a:r>
            <a:r>
              <a:rPr lang="en-US" sz="2400"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85"/>
                                        </p:tgtEl>
                                        <p:attrNameLst>
                                          <p:attrName>style.visibility</p:attrName>
                                        </p:attrNameLst>
                                      </p:cBhvr>
                                      <p:to>
                                        <p:strVal val="visible"/>
                                      </p:to>
                                    </p:set>
                                    <p:anim calcmode="lin" valueType="num">
                                      <p:cBhvr>
                                        <p:cTn id="7" dur="500" decel="50000" fill="hold">
                                          <p:stCondLst>
                                            <p:cond delay="0"/>
                                          </p:stCondLst>
                                        </p:cTn>
                                        <p:tgtEl>
                                          <p:spTgt spid="8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5"/>
                                        </p:tgtEl>
                                        <p:attrNameLst>
                                          <p:attrName>ppt_w</p:attrName>
                                        </p:attrNameLst>
                                      </p:cBhvr>
                                      <p:tavLst>
                                        <p:tav tm="0">
                                          <p:val>
                                            <p:strVal val="#ppt_w*.05"/>
                                          </p:val>
                                        </p:tav>
                                        <p:tav tm="100000">
                                          <p:val>
                                            <p:strVal val="#ppt_w"/>
                                          </p:val>
                                        </p:tav>
                                      </p:tavLst>
                                    </p:anim>
                                    <p:anim calcmode="lin" valueType="num">
                                      <p:cBhvr>
                                        <p:cTn id="10" dur="1000" fill="hold"/>
                                        <p:tgtEl>
                                          <p:spTgt spid="8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5"/>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25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20" dur="25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21" dur="250" accel="50000" fill="hold">
                                          <p:stCondLst>
                                            <p:cond delay="250"/>
                                          </p:stCondLst>
                                        </p:cTn>
                                        <p:tgtEl>
                                          <p:spTgt spid="2"/>
                                        </p:tgtEl>
                                        <p:attrNameLst>
                                          <p:attrName>ppt_w</p:attrName>
                                        </p:attrNameLst>
                                      </p:cBhvr>
                                      <p:tavLst>
                                        <p:tav tm="0">
                                          <p:val>
                                            <p:strVal val="#ppt_w*.05"/>
                                          </p:val>
                                        </p:tav>
                                        <p:tav tm="100000">
                                          <p:val>
                                            <p:strVal val="#ppt_w"/>
                                          </p:val>
                                        </p:tav>
                                      </p:tavLst>
                                    </p:anim>
                                    <p:anim calcmode="lin" valueType="num">
                                      <p:cBhvr>
                                        <p:cTn id="22" dur="500" fill="hold"/>
                                        <p:tgtEl>
                                          <p:spTgt spid="2"/>
                                        </p:tgtEl>
                                        <p:attrNameLst>
                                          <p:attrName>ppt_h</p:attrName>
                                        </p:attrNameLst>
                                      </p:cBhvr>
                                      <p:tavLst>
                                        <p:tav tm="0">
                                          <p:val>
                                            <p:strVal val="#ppt_h"/>
                                          </p:val>
                                        </p:tav>
                                        <p:tav tm="100000">
                                          <p:val>
                                            <p:strVal val="#ppt_h"/>
                                          </p:val>
                                        </p:tav>
                                      </p:tavLst>
                                    </p:anim>
                                    <p:anim calcmode="lin" valueType="num">
                                      <p:cBhvr>
                                        <p:cTn id="23" dur="25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24" dur="25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25" dur="250" accel="50000" fill="hold">
                                          <p:stCondLst>
                                            <p:cond delay="250"/>
                                          </p:stCondLst>
                                        </p:cTn>
                                        <p:tgtEl>
                                          <p:spTgt spid="2"/>
                                        </p:tgtEl>
                                        <p:attrNameLst>
                                          <p:attrName>ppt_y</p:attrName>
                                        </p:attrNameLst>
                                      </p:cBhvr>
                                      <p:tavLst>
                                        <p:tav tm="0">
                                          <p:val>
                                            <p:strVal val="#ppt_y+.1"/>
                                          </p:val>
                                        </p:tav>
                                        <p:tav tm="100000">
                                          <p:val>
                                            <p:strVal val="#ppt_y"/>
                                          </p:val>
                                        </p:tav>
                                      </p:tavLst>
                                    </p:anim>
                                    <p:animEffect transition="in" filter="fade">
                                      <p:cBhvr>
                                        <p:cTn id="26" dur="500" decel="50000">
                                          <p:stCondLst>
                                            <p:cond delay="0"/>
                                          </p:stCondLst>
                                        </p:cTn>
                                        <p:tgtEl>
                                          <p:spTgt spid="2"/>
                                        </p:tgtEl>
                                      </p:cBhvr>
                                    </p:animEffect>
                                  </p:childTnLst>
                                </p:cTn>
                              </p:par>
                              <p:par>
                                <p:cTn id="27" presetID="17" presetClass="entr" presetSubtype="10" fill="hold" grpId="0" nodeType="withEffect">
                                  <p:stCondLst>
                                    <p:cond delay="0"/>
                                  </p:stCondLst>
                                  <p:childTnLst>
                                    <p:set>
                                      <p:cBhvr>
                                        <p:cTn id="28" dur="1" fill="hold">
                                          <p:stCondLst>
                                            <p:cond delay="0"/>
                                          </p:stCondLst>
                                        </p:cTn>
                                        <p:tgtEl>
                                          <p:spTgt spid="88"/>
                                        </p:tgtEl>
                                        <p:attrNameLst>
                                          <p:attrName>style.visibility</p:attrName>
                                        </p:attrNameLst>
                                      </p:cBhvr>
                                      <p:to>
                                        <p:strVal val="visible"/>
                                      </p:to>
                                    </p:set>
                                    <p:anim calcmode="lin" valueType="num">
                                      <p:cBhvr>
                                        <p:cTn id="29" dur="500" fill="hold"/>
                                        <p:tgtEl>
                                          <p:spTgt spid="88"/>
                                        </p:tgtEl>
                                        <p:attrNameLst>
                                          <p:attrName>ppt_w</p:attrName>
                                        </p:attrNameLst>
                                      </p:cBhvr>
                                      <p:tavLst>
                                        <p:tav tm="0">
                                          <p:val>
                                            <p:fltVal val="0"/>
                                          </p:val>
                                        </p:tav>
                                        <p:tav tm="100000">
                                          <p:val>
                                            <p:strVal val="#ppt_w"/>
                                          </p:val>
                                        </p:tav>
                                      </p:tavLst>
                                    </p:anim>
                                    <p:anim calcmode="lin" valueType="num">
                                      <p:cBhvr>
                                        <p:cTn id="30" dur="500" fill="hold"/>
                                        <p:tgtEl>
                                          <p:spTgt spid="88"/>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5"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25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36" dur="25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37" dur="250" accel="50000" fill="hold">
                                          <p:stCondLst>
                                            <p:cond delay="250"/>
                                          </p:stCondLst>
                                        </p:cTn>
                                        <p:tgtEl>
                                          <p:spTgt spid="8"/>
                                        </p:tgtEl>
                                        <p:attrNameLst>
                                          <p:attrName>ppt_w</p:attrName>
                                        </p:attrNameLst>
                                      </p:cBhvr>
                                      <p:tavLst>
                                        <p:tav tm="0">
                                          <p:val>
                                            <p:strVal val="#ppt_w*.05"/>
                                          </p:val>
                                        </p:tav>
                                        <p:tav tm="100000">
                                          <p:val>
                                            <p:strVal val="#ppt_w"/>
                                          </p:val>
                                        </p:tav>
                                      </p:tavLst>
                                    </p:anim>
                                    <p:anim calcmode="lin" valueType="num">
                                      <p:cBhvr>
                                        <p:cTn id="38" dur="500" fill="hold"/>
                                        <p:tgtEl>
                                          <p:spTgt spid="8"/>
                                        </p:tgtEl>
                                        <p:attrNameLst>
                                          <p:attrName>ppt_h</p:attrName>
                                        </p:attrNameLst>
                                      </p:cBhvr>
                                      <p:tavLst>
                                        <p:tav tm="0">
                                          <p:val>
                                            <p:strVal val="#ppt_h"/>
                                          </p:val>
                                        </p:tav>
                                        <p:tav tm="100000">
                                          <p:val>
                                            <p:strVal val="#ppt_h"/>
                                          </p:val>
                                        </p:tav>
                                      </p:tavLst>
                                    </p:anim>
                                    <p:anim calcmode="lin" valueType="num">
                                      <p:cBhvr>
                                        <p:cTn id="39" dur="25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0" dur="25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1" dur="250" accel="50000" fill="hold">
                                          <p:stCondLst>
                                            <p:cond delay="250"/>
                                          </p:stCondLst>
                                        </p:cTn>
                                        <p:tgtEl>
                                          <p:spTgt spid="8"/>
                                        </p:tgtEl>
                                        <p:attrNameLst>
                                          <p:attrName>ppt_y</p:attrName>
                                        </p:attrNameLst>
                                      </p:cBhvr>
                                      <p:tavLst>
                                        <p:tav tm="0">
                                          <p:val>
                                            <p:strVal val="#ppt_y+.1"/>
                                          </p:val>
                                        </p:tav>
                                        <p:tav tm="100000">
                                          <p:val>
                                            <p:strVal val="#ppt_y"/>
                                          </p:val>
                                        </p:tav>
                                      </p:tavLst>
                                    </p:anim>
                                    <p:animEffect transition="in" filter="fade">
                                      <p:cBhvr>
                                        <p:cTn id="42" dur="500" decel="50000">
                                          <p:stCondLst>
                                            <p:cond delay="0"/>
                                          </p:stCondLst>
                                        </p:cTn>
                                        <p:tgtEl>
                                          <p:spTgt spid="8"/>
                                        </p:tgtEl>
                                      </p:cBhvr>
                                    </p:animEffect>
                                  </p:childTnLst>
                                </p:cTn>
                              </p:par>
                              <p:par>
                                <p:cTn id="43" presetID="17" presetClass="entr" presetSubtype="10" fill="hold" grpId="0" nodeType="withEffect">
                                  <p:stCondLst>
                                    <p:cond delay="0"/>
                                  </p:stCondLst>
                                  <p:childTnLst>
                                    <p:set>
                                      <p:cBhvr>
                                        <p:cTn id="44" dur="1" fill="hold">
                                          <p:stCondLst>
                                            <p:cond delay="0"/>
                                          </p:stCondLst>
                                        </p:cTn>
                                        <p:tgtEl>
                                          <p:spTgt spid="89"/>
                                        </p:tgtEl>
                                        <p:attrNameLst>
                                          <p:attrName>style.visibility</p:attrName>
                                        </p:attrNameLst>
                                      </p:cBhvr>
                                      <p:to>
                                        <p:strVal val="visible"/>
                                      </p:to>
                                    </p:set>
                                    <p:anim calcmode="lin" valueType="num">
                                      <p:cBhvr>
                                        <p:cTn id="45" dur="500" fill="hold"/>
                                        <p:tgtEl>
                                          <p:spTgt spid="89"/>
                                        </p:tgtEl>
                                        <p:attrNameLst>
                                          <p:attrName>ppt_w</p:attrName>
                                        </p:attrNameLst>
                                      </p:cBhvr>
                                      <p:tavLst>
                                        <p:tav tm="0">
                                          <p:val>
                                            <p:fltVal val="0"/>
                                          </p:val>
                                        </p:tav>
                                        <p:tav tm="100000">
                                          <p:val>
                                            <p:strVal val="#ppt_w"/>
                                          </p:val>
                                        </p:tav>
                                      </p:tavLst>
                                    </p:anim>
                                    <p:anim calcmode="lin" valueType="num">
                                      <p:cBhvr>
                                        <p:cTn id="46" dur="500" fill="hold"/>
                                        <p:tgtEl>
                                          <p:spTgt spid="89"/>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250" decel="50000" fill="hold">
                                          <p:stCondLst>
                                            <p:cond delay="0"/>
                                          </p:stCondLst>
                                        </p:cTn>
                                        <p:tgtEl>
                                          <p:spTgt spid="13"/>
                                        </p:tgtEl>
                                        <p:attrNameLst>
                                          <p:attrName>style.rotation</p:attrName>
                                        </p:attrNameLst>
                                      </p:cBhvr>
                                      <p:tavLst>
                                        <p:tav tm="0">
                                          <p:val>
                                            <p:fltVal val="-90"/>
                                          </p:val>
                                        </p:tav>
                                        <p:tav tm="100000">
                                          <p:val>
                                            <p:fltVal val="0"/>
                                          </p:val>
                                        </p:tav>
                                      </p:tavLst>
                                    </p:anim>
                                    <p:anim calcmode="lin" valueType="num">
                                      <p:cBhvr>
                                        <p:cTn id="52" dur="250" decel="50000" fill="hold">
                                          <p:stCondLst>
                                            <p:cond delay="0"/>
                                          </p:stCondLst>
                                        </p:cTn>
                                        <p:tgtEl>
                                          <p:spTgt spid="13"/>
                                        </p:tgtEl>
                                        <p:attrNameLst>
                                          <p:attrName>ppt_w</p:attrName>
                                        </p:attrNameLst>
                                      </p:cBhvr>
                                      <p:tavLst>
                                        <p:tav tm="0">
                                          <p:val>
                                            <p:strVal val="#ppt_w"/>
                                          </p:val>
                                        </p:tav>
                                        <p:tav tm="100000">
                                          <p:val>
                                            <p:strVal val="#ppt_w*.05"/>
                                          </p:val>
                                        </p:tav>
                                      </p:tavLst>
                                    </p:anim>
                                    <p:anim calcmode="lin" valueType="num">
                                      <p:cBhvr>
                                        <p:cTn id="53" dur="250" accel="50000" fill="hold">
                                          <p:stCondLst>
                                            <p:cond delay="250"/>
                                          </p:stCondLst>
                                        </p:cTn>
                                        <p:tgtEl>
                                          <p:spTgt spid="13"/>
                                        </p:tgtEl>
                                        <p:attrNameLst>
                                          <p:attrName>ppt_w</p:attrName>
                                        </p:attrNameLst>
                                      </p:cBhvr>
                                      <p:tavLst>
                                        <p:tav tm="0">
                                          <p:val>
                                            <p:strVal val="#ppt_w*.05"/>
                                          </p:val>
                                        </p:tav>
                                        <p:tav tm="100000">
                                          <p:val>
                                            <p:strVal val="#ppt_w"/>
                                          </p:val>
                                        </p:tav>
                                      </p:tavLst>
                                    </p:anim>
                                    <p:anim calcmode="lin" valueType="num">
                                      <p:cBhvr>
                                        <p:cTn id="54" dur="500" fill="hold"/>
                                        <p:tgtEl>
                                          <p:spTgt spid="13"/>
                                        </p:tgtEl>
                                        <p:attrNameLst>
                                          <p:attrName>ppt_h</p:attrName>
                                        </p:attrNameLst>
                                      </p:cBhvr>
                                      <p:tavLst>
                                        <p:tav tm="0">
                                          <p:val>
                                            <p:strVal val="#ppt_h"/>
                                          </p:val>
                                        </p:tav>
                                        <p:tav tm="100000">
                                          <p:val>
                                            <p:strVal val="#ppt_h"/>
                                          </p:val>
                                        </p:tav>
                                      </p:tavLst>
                                    </p:anim>
                                    <p:anim calcmode="lin" valueType="num">
                                      <p:cBhvr>
                                        <p:cTn id="55" dur="250" decel="50000" fill="hold">
                                          <p:stCondLst>
                                            <p:cond delay="0"/>
                                          </p:stCondLst>
                                        </p:cTn>
                                        <p:tgtEl>
                                          <p:spTgt spid="13"/>
                                        </p:tgtEl>
                                        <p:attrNameLst>
                                          <p:attrName>ppt_x</p:attrName>
                                        </p:attrNameLst>
                                      </p:cBhvr>
                                      <p:tavLst>
                                        <p:tav tm="0">
                                          <p:val>
                                            <p:strVal val="#ppt_x+.4"/>
                                          </p:val>
                                        </p:tav>
                                        <p:tav tm="100000">
                                          <p:val>
                                            <p:strVal val="#ppt_x"/>
                                          </p:val>
                                        </p:tav>
                                      </p:tavLst>
                                    </p:anim>
                                    <p:anim calcmode="lin" valueType="num">
                                      <p:cBhvr>
                                        <p:cTn id="56" dur="250" decel="50000" fill="hold">
                                          <p:stCondLst>
                                            <p:cond delay="0"/>
                                          </p:stCondLst>
                                        </p:cTn>
                                        <p:tgtEl>
                                          <p:spTgt spid="13"/>
                                        </p:tgtEl>
                                        <p:attrNameLst>
                                          <p:attrName>ppt_y</p:attrName>
                                        </p:attrNameLst>
                                      </p:cBhvr>
                                      <p:tavLst>
                                        <p:tav tm="0">
                                          <p:val>
                                            <p:strVal val="#ppt_y-.2"/>
                                          </p:val>
                                        </p:tav>
                                        <p:tav tm="100000">
                                          <p:val>
                                            <p:strVal val="#ppt_y+.1"/>
                                          </p:val>
                                        </p:tav>
                                      </p:tavLst>
                                    </p:anim>
                                    <p:anim calcmode="lin" valueType="num">
                                      <p:cBhvr>
                                        <p:cTn id="57" dur="250" accel="50000" fill="hold">
                                          <p:stCondLst>
                                            <p:cond delay="250"/>
                                          </p:stCondLst>
                                        </p:cTn>
                                        <p:tgtEl>
                                          <p:spTgt spid="13"/>
                                        </p:tgtEl>
                                        <p:attrNameLst>
                                          <p:attrName>ppt_y</p:attrName>
                                        </p:attrNameLst>
                                      </p:cBhvr>
                                      <p:tavLst>
                                        <p:tav tm="0">
                                          <p:val>
                                            <p:strVal val="#ppt_y+.1"/>
                                          </p:val>
                                        </p:tav>
                                        <p:tav tm="100000">
                                          <p:val>
                                            <p:strVal val="#ppt_y"/>
                                          </p:val>
                                        </p:tav>
                                      </p:tavLst>
                                    </p:anim>
                                    <p:animEffect transition="in" filter="fade">
                                      <p:cBhvr>
                                        <p:cTn id="58" dur="500" decel="50000">
                                          <p:stCondLst>
                                            <p:cond delay="0"/>
                                          </p:stCondLst>
                                        </p:cTn>
                                        <p:tgtEl>
                                          <p:spTgt spid="13"/>
                                        </p:tgtEl>
                                      </p:cBhvr>
                                    </p:animEffect>
                                  </p:childTnLst>
                                </p:cTn>
                              </p:par>
                              <p:par>
                                <p:cTn id="59" presetID="17" presetClass="entr" presetSubtype="10" fill="hold" grpId="0" nodeType="withEffect">
                                  <p:stCondLst>
                                    <p:cond delay="0"/>
                                  </p:stCondLst>
                                  <p:iterate type="lt">
                                    <p:tmPct val="0"/>
                                  </p:iterate>
                                  <p:childTnLst>
                                    <p:set>
                                      <p:cBhvr>
                                        <p:cTn id="60" dur="1" fill="hold">
                                          <p:stCondLst>
                                            <p:cond delay="0"/>
                                          </p:stCondLst>
                                        </p:cTn>
                                        <p:tgtEl>
                                          <p:spTgt spid="97"/>
                                        </p:tgtEl>
                                        <p:attrNameLst>
                                          <p:attrName>style.visibility</p:attrName>
                                        </p:attrNameLst>
                                      </p:cBhvr>
                                      <p:to>
                                        <p:strVal val="visible"/>
                                      </p:to>
                                    </p:set>
                                    <p:anim calcmode="lin" valueType="num">
                                      <p:cBhvr>
                                        <p:cTn id="61" dur="500" fill="hold"/>
                                        <p:tgtEl>
                                          <p:spTgt spid="97"/>
                                        </p:tgtEl>
                                        <p:attrNameLst>
                                          <p:attrName>ppt_w</p:attrName>
                                        </p:attrNameLst>
                                      </p:cBhvr>
                                      <p:tavLst>
                                        <p:tav tm="0">
                                          <p:val>
                                            <p:fltVal val="0"/>
                                          </p:val>
                                        </p:tav>
                                        <p:tav tm="100000">
                                          <p:val>
                                            <p:strVal val="#ppt_w"/>
                                          </p:val>
                                        </p:tav>
                                      </p:tavLst>
                                    </p:anim>
                                    <p:anim calcmode="lin" valueType="num">
                                      <p:cBhvr>
                                        <p:cTn id="62" dur="500" fill="hold"/>
                                        <p:tgtEl>
                                          <p:spTgt spid="97"/>
                                        </p:tgtEl>
                                        <p:attrNameLst>
                                          <p:attrName>ppt_h</p:attrName>
                                        </p:attrNameLst>
                                      </p:cBhvr>
                                      <p:tavLst>
                                        <p:tav tm="0">
                                          <p:val>
                                            <p:strVal val="#ppt_h"/>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250" decel="50000" fill="hold">
                                          <p:stCondLst>
                                            <p:cond delay="0"/>
                                          </p:stCondLst>
                                        </p:cTn>
                                        <p:tgtEl>
                                          <p:spTgt spid="18"/>
                                        </p:tgtEl>
                                        <p:attrNameLst>
                                          <p:attrName>style.rotation</p:attrName>
                                        </p:attrNameLst>
                                      </p:cBhvr>
                                      <p:tavLst>
                                        <p:tav tm="0">
                                          <p:val>
                                            <p:fltVal val="-90"/>
                                          </p:val>
                                        </p:tav>
                                        <p:tav tm="100000">
                                          <p:val>
                                            <p:fltVal val="0"/>
                                          </p:val>
                                        </p:tav>
                                      </p:tavLst>
                                    </p:anim>
                                    <p:anim calcmode="lin" valueType="num">
                                      <p:cBhvr>
                                        <p:cTn id="68" dur="250" decel="50000" fill="hold">
                                          <p:stCondLst>
                                            <p:cond delay="0"/>
                                          </p:stCondLst>
                                        </p:cTn>
                                        <p:tgtEl>
                                          <p:spTgt spid="18"/>
                                        </p:tgtEl>
                                        <p:attrNameLst>
                                          <p:attrName>ppt_w</p:attrName>
                                        </p:attrNameLst>
                                      </p:cBhvr>
                                      <p:tavLst>
                                        <p:tav tm="0">
                                          <p:val>
                                            <p:strVal val="#ppt_w"/>
                                          </p:val>
                                        </p:tav>
                                        <p:tav tm="100000">
                                          <p:val>
                                            <p:strVal val="#ppt_w*.05"/>
                                          </p:val>
                                        </p:tav>
                                      </p:tavLst>
                                    </p:anim>
                                    <p:anim calcmode="lin" valueType="num">
                                      <p:cBhvr>
                                        <p:cTn id="69" dur="250" accel="50000" fill="hold">
                                          <p:stCondLst>
                                            <p:cond delay="250"/>
                                          </p:stCondLst>
                                        </p:cTn>
                                        <p:tgtEl>
                                          <p:spTgt spid="18"/>
                                        </p:tgtEl>
                                        <p:attrNameLst>
                                          <p:attrName>ppt_w</p:attrName>
                                        </p:attrNameLst>
                                      </p:cBhvr>
                                      <p:tavLst>
                                        <p:tav tm="0">
                                          <p:val>
                                            <p:strVal val="#ppt_w*.05"/>
                                          </p:val>
                                        </p:tav>
                                        <p:tav tm="100000">
                                          <p:val>
                                            <p:strVal val="#ppt_w"/>
                                          </p:val>
                                        </p:tav>
                                      </p:tavLst>
                                    </p:anim>
                                    <p:anim calcmode="lin" valueType="num">
                                      <p:cBhvr>
                                        <p:cTn id="70" dur="500" fill="hold"/>
                                        <p:tgtEl>
                                          <p:spTgt spid="18"/>
                                        </p:tgtEl>
                                        <p:attrNameLst>
                                          <p:attrName>ppt_h</p:attrName>
                                        </p:attrNameLst>
                                      </p:cBhvr>
                                      <p:tavLst>
                                        <p:tav tm="0">
                                          <p:val>
                                            <p:strVal val="#ppt_h"/>
                                          </p:val>
                                        </p:tav>
                                        <p:tav tm="100000">
                                          <p:val>
                                            <p:strVal val="#ppt_h"/>
                                          </p:val>
                                        </p:tav>
                                      </p:tavLst>
                                    </p:anim>
                                    <p:anim calcmode="lin" valueType="num">
                                      <p:cBhvr>
                                        <p:cTn id="71" dur="250" decel="50000" fill="hold">
                                          <p:stCondLst>
                                            <p:cond delay="0"/>
                                          </p:stCondLst>
                                        </p:cTn>
                                        <p:tgtEl>
                                          <p:spTgt spid="18"/>
                                        </p:tgtEl>
                                        <p:attrNameLst>
                                          <p:attrName>ppt_x</p:attrName>
                                        </p:attrNameLst>
                                      </p:cBhvr>
                                      <p:tavLst>
                                        <p:tav tm="0">
                                          <p:val>
                                            <p:strVal val="#ppt_x+.4"/>
                                          </p:val>
                                        </p:tav>
                                        <p:tav tm="100000">
                                          <p:val>
                                            <p:strVal val="#ppt_x"/>
                                          </p:val>
                                        </p:tav>
                                      </p:tavLst>
                                    </p:anim>
                                    <p:anim calcmode="lin" valueType="num">
                                      <p:cBhvr>
                                        <p:cTn id="72" dur="250" decel="50000" fill="hold">
                                          <p:stCondLst>
                                            <p:cond delay="0"/>
                                          </p:stCondLst>
                                        </p:cTn>
                                        <p:tgtEl>
                                          <p:spTgt spid="18"/>
                                        </p:tgtEl>
                                        <p:attrNameLst>
                                          <p:attrName>ppt_y</p:attrName>
                                        </p:attrNameLst>
                                      </p:cBhvr>
                                      <p:tavLst>
                                        <p:tav tm="0">
                                          <p:val>
                                            <p:strVal val="#ppt_y-.2"/>
                                          </p:val>
                                        </p:tav>
                                        <p:tav tm="100000">
                                          <p:val>
                                            <p:strVal val="#ppt_y+.1"/>
                                          </p:val>
                                        </p:tav>
                                      </p:tavLst>
                                    </p:anim>
                                    <p:anim calcmode="lin" valueType="num">
                                      <p:cBhvr>
                                        <p:cTn id="73" dur="250" accel="50000" fill="hold">
                                          <p:stCondLst>
                                            <p:cond delay="250"/>
                                          </p:stCondLst>
                                        </p:cTn>
                                        <p:tgtEl>
                                          <p:spTgt spid="18"/>
                                        </p:tgtEl>
                                        <p:attrNameLst>
                                          <p:attrName>ppt_y</p:attrName>
                                        </p:attrNameLst>
                                      </p:cBhvr>
                                      <p:tavLst>
                                        <p:tav tm="0">
                                          <p:val>
                                            <p:strVal val="#ppt_y+.1"/>
                                          </p:val>
                                        </p:tav>
                                        <p:tav tm="100000">
                                          <p:val>
                                            <p:strVal val="#ppt_y"/>
                                          </p:val>
                                        </p:tav>
                                      </p:tavLst>
                                    </p:anim>
                                    <p:animEffect transition="in" filter="fade">
                                      <p:cBhvr>
                                        <p:cTn id="74" dur="500" decel="50000">
                                          <p:stCondLst>
                                            <p:cond delay="0"/>
                                          </p:stCondLst>
                                        </p:cTn>
                                        <p:tgtEl>
                                          <p:spTgt spid="18"/>
                                        </p:tgtEl>
                                      </p:cBhvr>
                                    </p:animEffect>
                                  </p:childTnLst>
                                </p:cTn>
                              </p:par>
                              <p:par>
                                <p:cTn id="75" presetID="17" presetClass="entr" presetSubtype="10" fill="hold" grpId="0" nodeType="withEffect">
                                  <p:stCondLst>
                                    <p:cond delay="0"/>
                                  </p:stCondLst>
                                  <p:childTnLst>
                                    <p:set>
                                      <p:cBhvr>
                                        <p:cTn id="76" dur="1" fill="hold">
                                          <p:stCondLst>
                                            <p:cond delay="0"/>
                                          </p:stCondLst>
                                        </p:cTn>
                                        <p:tgtEl>
                                          <p:spTgt spid="96"/>
                                        </p:tgtEl>
                                        <p:attrNameLst>
                                          <p:attrName>style.visibility</p:attrName>
                                        </p:attrNameLst>
                                      </p:cBhvr>
                                      <p:to>
                                        <p:strVal val="visible"/>
                                      </p:to>
                                    </p:set>
                                    <p:anim calcmode="lin" valueType="num">
                                      <p:cBhvr>
                                        <p:cTn id="77" dur="500" fill="hold"/>
                                        <p:tgtEl>
                                          <p:spTgt spid="96"/>
                                        </p:tgtEl>
                                        <p:attrNameLst>
                                          <p:attrName>ppt_w</p:attrName>
                                        </p:attrNameLst>
                                      </p:cBhvr>
                                      <p:tavLst>
                                        <p:tav tm="0">
                                          <p:val>
                                            <p:fltVal val="0"/>
                                          </p:val>
                                        </p:tav>
                                        <p:tav tm="100000">
                                          <p:val>
                                            <p:strVal val="#ppt_w"/>
                                          </p:val>
                                        </p:tav>
                                      </p:tavLst>
                                    </p:anim>
                                    <p:anim calcmode="lin" valueType="num">
                                      <p:cBhvr>
                                        <p:cTn id="78" dur="500" fill="hold"/>
                                        <p:tgtEl>
                                          <p:spTgt spid="96"/>
                                        </p:tgtEl>
                                        <p:attrNameLst>
                                          <p:attrName>ppt_h</p:attrName>
                                        </p:attrNameLst>
                                      </p:cBhvr>
                                      <p:tavLst>
                                        <p:tav tm="0">
                                          <p:val>
                                            <p:strVal val="#ppt_h"/>
                                          </p:val>
                                        </p:tav>
                                        <p:tav tm="100000">
                                          <p:val>
                                            <p:strVal val="#ppt_h"/>
                                          </p:val>
                                        </p:tav>
                                      </p:tavLst>
                                    </p:anim>
                                  </p:childTnLst>
                                </p:cTn>
                              </p:par>
                            </p:childTnLst>
                          </p:cTn>
                        </p:par>
                      </p:childTnLst>
                    </p:cTn>
                  </p:par>
                  <p:par>
                    <p:cTn id="79" fill="hold">
                      <p:stCondLst>
                        <p:cond delay="indefinite"/>
                      </p:stCondLst>
                      <p:childTnLst>
                        <p:par>
                          <p:cTn id="80" fill="hold">
                            <p:stCondLst>
                              <p:cond delay="0"/>
                            </p:stCondLst>
                            <p:childTnLst>
                              <p:par>
                                <p:cTn id="81" presetID="20" presetClass="emph" presetSubtype="0" fill="hold" grpId="1" nodeType="clickEffect">
                                  <p:stCondLst>
                                    <p:cond delay="0"/>
                                  </p:stCondLst>
                                  <p:iterate type="lt">
                                    <p:tmPct val="10000"/>
                                  </p:iterate>
                                  <p:childTnLst>
                                    <p:set>
                                      <p:cBhvr override="childStyle">
                                        <p:cTn id="82" dur="250" autoRev="1" fill="hold"/>
                                        <p:tgtEl>
                                          <p:spTgt spid="97"/>
                                        </p:tgtEl>
                                        <p:attrNameLst>
                                          <p:attrName>style.color</p:attrName>
                                        </p:attrNameLst>
                                      </p:cBhvr>
                                      <p:to>
                                        <p:clrVal>
                                          <a:srgbClr val="FF0000"/>
                                        </p:clrVal>
                                      </p:to>
                                    </p:set>
                                    <p:set>
                                      <p:cBhvr>
                                        <p:cTn id="83" dur="250" autoRev="1" fill="hold"/>
                                        <p:tgtEl>
                                          <p:spTgt spid="97"/>
                                        </p:tgtEl>
                                        <p:attrNameLst>
                                          <p:attrName>fillcolor</p:attrName>
                                        </p:attrNameLst>
                                      </p:cBhvr>
                                      <p:to>
                                        <p:clrVal>
                                          <a:srgbClr val="FF0000"/>
                                        </p:clrVal>
                                      </p:to>
                                    </p:set>
                                    <p:set>
                                      <p:cBhvr>
                                        <p:cTn id="84" dur="250" autoRev="1" fill="hold"/>
                                        <p:tgtEl>
                                          <p:spTgt spid="9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88" grpId="0"/>
      <p:bldP spid="89" grpId="0"/>
      <p:bldP spid="97" grpId="0"/>
      <p:bldP spid="97" grpId="1"/>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228600"/>
            <a:ext cx="8610600" cy="533400"/>
          </a:xfrm>
          <a:prstGeom prst="rect">
            <a:avLst/>
          </a:prstGeom>
          <a:ln w="57150" cmpd="thinThick">
            <a:solidFill>
              <a:schemeClr val="tx1"/>
            </a:solidFill>
          </a:ln>
        </p:spPr>
        <p:txBody>
          <a:bodyPr/>
          <a:lstStyle/>
          <a:p>
            <a:pPr lvl="0" algn="ctr">
              <a:defRPr/>
            </a:pPr>
            <a:r>
              <a:rPr lang="en-US" sz="3200" b="1" i="1" kern="0" dirty="0" smtClean="0">
                <a:solidFill>
                  <a:srgbClr val="FF0000"/>
                </a:solidFill>
                <a:cs typeface="Arial" charset="0"/>
              </a:rPr>
              <a:t>§104.  CÁC THÀNH </a:t>
            </a:r>
            <a:r>
              <a:rPr lang="en-US" sz="3200" b="1" i="1" kern="0" dirty="0" err="1" smtClean="0">
                <a:solidFill>
                  <a:srgbClr val="FF0000"/>
                </a:solidFill>
                <a:cs typeface="Arial" charset="0"/>
              </a:rPr>
              <a:t>BiỆT</a:t>
            </a:r>
            <a:r>
              <a:rPr lang="en-US" sz="3200" b="1" i="1" kern="0" dirty="0" smtClean="0">
                <a:solidFill>
                  <a:srgbClr val="FF0000"/>
                </a:solidFill>
                <a:cs typeface="Arial" charset="0"/>
              </a:rPr>
              <a:t> LẬP (TT)</a:t>
            </a:r>
            <a:endParaRPr lang="en-US" sz="2800" b="1" i="1" kern="0" dirty="0" smtClean="0">
              <a:solidFill>
                <a:srgbClr val="FF0000"/>
              </a:solidFill>
            </a:endParaRPr>
          </a:p>
        </p:txBody>
      </p:sp>
      <p:sp>
        <p:nvSpPr>
          <p:cNvPr id="17" name="Line 4"/>
          <p:cNvSpPr>
            <a:spLocks noChangeShapeType="1"/>
          </p:cNvSpPr>
          <p:nvPr/>
        </p:nvSpPr>
        <p:spPr bwMode="auto">
          <a:xfrm>
            <a:off x="3727450" y="1478637"/>
            <a:ext cx="0" cy="480030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Text Box 20"/>
          <p:cNvSpPr txBox="1">
            <a:spLocks noChangeArrowheads="1"/>
          </p:cNvSpPr>
          <p:nvPr/>
        </p:nvSpPr>
        <p:spPr bwMode="auto">
          <a:xfrm>
            <a:off x="552182" y="1558845"/>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b="1" smtClean="0">
                <a:solidFill>
                  <a:srgbClr val="006600"/>
                </a:solidFill>
              </a:rPr>
              <a:t>IV. </a:t>
            </a:r>
            <a:r>
              <a:rPr lang="en-US" b="1" dirty="0">
                <a:solidFill>
                  <a:srgbClr val="006600"/>
                </a:solidFill>
              </a:rPr>
              <a:t>LUYỆN TẬP</a:t>
            </a:r>
          </a:p>
        </p:txBody>
      </p:sp>
      <p:sp>
        <p:nvSpPr>
          <p:cNvPr id="22" name="Text Box 21"/>
          <p:cNvSpPr txBox="1">
            <a:spLocks noChangeArrowheads="1"/>
          </p:cNvSpPr>
          <p:nvPr/>
        </p:nvSpPr>
        <p:spPr bwMode="auto">
          <a:xfrm>
            <a:off x="63500" y="1886240"/>
            <a:ext cx="289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i="1" dirty="0">
                <a:solidFill>
                  <a:srgbClr val="0000FF"/>
                </a:solidFill>
              </a:rPr>
              <a:t>1)BT1/32:</a:t>
            </a:r>
            <a:r>
              <a:rPr lang="en-US" dirty="0">
                <a:solidFill>
                  <a:srgbClr val="0000FF"/>
                </a:solidFill>
              </a:rPr>
              <a:t> </a:t>
            </a:r>
          </a:p>
        </p:txBody>
      </p:sp>
      <p:sp>
        <p:nvSpPr>
          <p:cNvPr id="23" name="Text Box 22"/>
          <p:cNvSpPr txBox="1">
            <a:spLocks noChangeArrowheads="1"/>
          </p:cNvSpPr>
          <p:nvPr/>
        </p:nvSpPr>
        <p:spPr bwMode="auto">
          <a:xfrm>
            <a:off x="114300" y="2252953"/>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a:solidFill>
                  <a:srgbClr val="0000FF"/>
                </a:solidFill>
                <a:sym typeface="Wingdings" pitchFamily="2" charset="2"/>
              </a:rPr>
              <a:t></a:t>
            </a:r>
            <a:r>
              <a:rPr lang="en-US" dirty="0" err="1">
                <a:solidFill>
                  <a:srgbClr val="0000FF"/>
                </a:solidFill>
                <a:sym typeface="Wingdings" pitchFamily="2" charset="2"/>
              </a:rPr>
              <a:t>Xác</a:t>
            </a:r>
            <a:r>
              <a:rPr lang="en-US" dirty="0">
                <a:solidFill>
                  <a:srgbClr val="0000FF"/>
                </a:solidFill>
                <a:sym typeface="Wingdings" pitchFamily="2" charset="2"/>
              </a:rPr>
              <a:t> </a:t>
            </a:r>
            <a:r>
              <a:rPr lang="en-US" dirty="0" err="1">
                <a:solidFill>
                  <a:srgbClr val="0000FF"/>
                </a:solidFill>
                <a:sym typeface="Wingdings" pitchFamily="2" charset="2"/>
              </a:rPr>
              <a:t>định</a:t>
            </a:r>
            <a:r>
              <a:rPr lang="en-US" dirty="0">
                <a:solidFill>
                  <a:srgbClr val="0000FF"/>
                </a:solidFill>
                <a:sym typeface="Wingdings" pitchFamily="2" charset="2"/>
              </a:rPr>
              <a:t> </a:t>
            </a:r>
            <a:r>
              <a:rPr lang="en-US" dirty="0" err="1">
                <a:solidFill>
                  <a:srgbClr val="0000FF"/>
                </a:solidFill>
                <a:sym typeface="Wingdings" pitchFamily="2" charset="2"/>
              </a:rPr>
              <a:t>thành</a:t>
            </a:r>
            <a:r>
              <a:rPr lang="en-US" dirty="0">
                <a:solidFill>
                  <a:srgbClr val="0000FF"/>
                </a:solidFill>
                <a:sym typeface="Wingdings" pitchFamily="2" charset="2"/>
              </a:rPr>
              <a:t> </a:t>
            </a:r>
            <a:r>
              <a:rPr lang="en-US" dirty="0" err="1">
                <a:solidFill>
                  <a:srgbClr val="0000FF"/>
                </a:solidFill>
                <a:sym typeface="Wingdings" pitchFamily="2" charset="2"/>
              </a:rPr>
              <a:t>phần</a:t>
            </a:r>
            <a:r>
              <a:rPr lang="en-US" dirty="0">
                <a:solidFill>
                  <a:srgbClr val="0000FF"/>
                </a:solidFill>
                <a:sym typeface="Wingdings" pitchFamily="2" charset="2"/>
              </a:rPr>
              <a:t> </a:t>
            </a:r>
            <a:r>
              <a:rPr lang="en-US" dirty="0" err="1">
                <a:solidFill>
                  <a:srgbClr val="0000FF"/>
                </a:solidFill>
                <a:sym typeface="Wingdings" pitchFamily="2" charset="2"/>
              </a:rPr>
              <a:t>gọi</a:t>
            </a:r>
            <a:r>
              <a:rPr lang="en-US" dirty="0">
                <a:solidFill>
                  <a:srgbClr val="0000FF"/>
                </a:solidFill>
                <a:sym typeface="Wingdings" pitchFamily="2" charset="2"/>
              </a:rPr>
              <a:t> – </a:t>
            </a:r>
            <a:r>
              <a:rPr lang="en-US" dirty="0" err="1">
                <a:solidFill>
                  <a:srgbClr val="0000FF"/>
                </a:solidFill>
                <a:sym typeface="Wingdings" pitchFamily="2" charset="2"/>
              </a:rPr>
              <a:t>đáp</a:t>
            </a:r>
            <a:r>
              <a:rPr lang="en-US" dirty="0">
                <a:solidFill>
                  <a:srgbClr val="0000FF"/>
                </a:solidFill>
                <a:sym typeface="Wingdings" pitchFamily="2" charset="2"/>
              </a:rPr>
              <a:t>:</a:t>
            </a:r>
          </a:p>
        </p:txBody>
      </p:sp>
      <p:sp>
        <p:nvSpPr>
          <p:cNvPr id="24" name="Text Box 23"/>
          <p:cNvSpPr txBox="1">
            <a:spLocks noChangeArrowheads="1"/>
          </p:cNvSpPr>
          <p:nvPr/>
        </p:nvSpPr>
        <p:spPr bwMode="auto">
          <a:xfrm>
            <a:off x="3785552" y="2869789"/>
            <a:ext cx="5184775"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a:t>       -</a:t>
            </a:r>
            <a:r>
              <a:rPr lang="en-US" dirty="0" err="1"/>
              <a:t>Này</a:t>
            </a:r>
            <a:r>
              <a:rPr lang="en-US" dirty="0"/>
              <a:t>, </a:t>
            </a:r>
            <a:r>
              <a:rPr lang="en-US" dirty="0" err="1"/>
              <a:t>bảo</a:t>
            </a:r>
            <a:r>
              <a:rPr lang="en-US" dirty="0"/>
              <a:t> </a:t>
            </a:r>
            <a:r>
              <a:rPr lang="en-US" dirty="0" err="1"/>
              <a:t>bác</a:t>
            </a:r>
            <a:r>
              <a:rPr lang="en-US" dirty="0"/>
              <a:t> </a:t>
            </a:r>
            <a:r>
              <a:rPr lang="en-US" dirty="0" err="1"/>
              <a:t>ấy</a:t>
            </a:r>
            <a:r>
              <a:rPr lang="en-US" dirty="0"/>
              <a:t> </a:t>
            </a:r>
            <a:r>
              <a:rPr lang="en-US" dirty="0" err="1"/>
              <a:t>có</a:t>
            </a:r>
            <a:r>
              <a:rPr lang="en-US" dirty="0"/>
              <a:t> </a:t>
            </a:r>
            <a:r>
              <a:rPr lang="en-US" dirty="0" err="1"/>
              <a:t>trốn</a:t>
            </a:r>
            <a:r>
              <a:rPr lang="en-US" dirty="0"/>
              <a:t> </a:t>
            </a:r>
            <a:r>
              <a:rPr lang="en-US" dirty="0" err="1"/>
              <a:t>đi</a:t>
            </a:r>
            <a:r>
              <a:rPr lang="en-US" dirty="0"/>
              <a:t> </a:t>
            </a:r>
            <a:r>
              <a:rPr lang="en-US" dirty="0" err="1"/>
              <a:t>đâu</a:t>
            </a:r>
            <a:r>
              <a:rPr lang="en-US" dirty="0"/>
              <a:t> </a:t>
            </a:r>
            <a:r>
              <a:rPr lang="en-US" dirty="0" err="1"/>
              <a:t>thì</a:t>
            </a:r>
            <a:r>
              <a:rPr lang="en-US" dirty="0"/>
              <a:t> </a:t>
            </a:r>
            <a:r>
              <a:rPr lang="en-US" dirty="0" err="1"/>
              <a:t>trốn</a:t>
            </a:r>
            <a:r>
              <a:rPr lang="en-US" dirty="0"/>
              <a:t>. </a:t>
            </a:r>
            <a:r>
              <a:rPr lang="en-US" dirty="0" err="1"/>
              <a:t>Chứ</a:t>
            </a:r>
            <a:r>
              <a:rPr lang="en-US" dirty="0"/>
              <a:t> </a:t>
            </a:r>
            <a:r>
              <a:rPr lang="en-US" dirty="0" err="1"/>
              <a:t>cứ</a:t>
            </a:r>
            <a:r>
              <a:rPr lang="en-US" dirty="0"/>
              <a:t> </a:t>
            </a:r>
            <a:r>
              <a:rPr lang="en-US" dirty="0" err="1"/>
              <a:t>nằm</a:t>
            </a:r>
            <a:r>
              <a:rPr lang="en-US" dirty="0"/>
              <a:t> </a:t>
            </a:r>
            <a:r>
              <a:rPr lang="en-US" dirty="0" err="1"/>
              <a:t>đấy</a:t>
            </a:r>
            <a:r>
              <a:rPr lang="en-US" dirty="0"/>
              <a:t>, </a:t>
            </a:r>
            <a:r>
              <a:rPr lang="en-US" dirty="0" err="1"/>
              <a:t>chốc</a:t>
            </a:r>
            <a:r>
              <a:rPr lang="en-US" dirty="0"/>
              <a:t> </a:t>
            </a:r>
            <a:r>
              <a:rPr lang="en-US" dirty="0" err="1"/>
              <a:t>nữa</a:t>
            </a:r>
            <a:r>
              <a:rPr lang="en-US" dirty="0"/>
              <a:t> </a:t>
            </a:r>
            <a:r>
              <a:rPr lang="en-US" dirty="0" err="1"/>
              <a:t>họ</a:t>
            </a:r>
            <a:r>
              <a:rPr lang="en-US" dirty="0"/>
              <a:t> </a:t>
            </a:r>
            <a:r>
              <a:rPr lang="en-US" dirty="0" err="1"/>
              <a:t>vào</a:t>
            </a:r>
            <a:r>
              <a:rPr lang="en-US" dirty="0"/>
              <a:t> </a:t>
            </a:r>
            <a:r>
              <a:rPr lang="en-US" dirty="0" err="1"/>
              <a:t>thúc</a:t>
            </a:r>
            <a:r>
              <a:rPr lang="en-US" dirty="0"/>
              <a:t> </a:t>
            </a:r>
            <a:r>
              <a:rPr lang="en-US" dirty="0" err="1"/>
              <a:t>sưu</a:t>
            </a:r>
            <a:r>
              <a:rPr lang="en-US" dirty="0"/>
              <a:t>, </a:t>
            </a:r>
            <a:r>
              <a:rPr lang="en-US" dirty="0" err="1"/>
              <a:t>không</a:t>
            </a:r>
            <a:r>
              <a:rPr lang="en-US" dirty="0"/>
              <a:t> </a:t>
            </a:r>
            <a:r>
              <a:rPr lang="en-US" dirty="0" err="1"/>
              <a:t>có</a:t>
            </a:r>
            <a:r>
              <a:rPr lang="en-US" dirty="0"/>
              <a:t>, </a:t>
            </a:r>
            <a:r>
              <a:rPr lang="en-US" dirty="0" err="1"/>
              <a:t>họ</a:t>
            </a:r>
            <a:r>
              <a:rPr lang="en-US" dirty="0"/>
              <a:t> </a:t>
            </a:r>
            <a:r>
              <a:rPr lang="en-US" dirty="0" err="1"/>
              <a:t>lại</a:t>
            </a:r>
            <a:r>
              <a:rPr lang="en-US" dirty="0"/>
              <a:t> </a:t>
            </a:r>
            <a:r>
              <a:rPr lang="en-US" dirty="0" err="1"/>
              <a:t>đánh</a:t>
            </a:r>
            <a:r>
              <a:rPr lang="en-US" dirty="0"/>
              <a:t> </a:t>
            </a:r>
            <a:r>
              <a:rPr lang="en-US" dirty="0" err="1"/>
              <a:t>trói</a:t>
            </a:r>
            <a:r>
              <a:rPr lang="en-US" dirty="0"/>
              <a:t> </a:t>
            </a:r>
            <a:r>
              <a:rPr lang="en-US" dirty="0" err="1"/>
              <a:t>thì</a:t>
            </a:r>
            <a:r>
              <a:rPr lang="en-US" dirty="0"/>
              <a:t> </a:t>
            </a:r>
            <a:r>
              <a:rPr lang="en-US" dirty="0" err="1"/>
              <a:t>khổ</a:t>
            </a:r>
            <a:r>
              <a:rPr lang="en-US" dirty="0"/>
              <a:t>. </a:t>
            </a:r>
            <a:r>
              <a:rPr lang="en-US" dirty="0" err="1"/>
              <a:t>Người</a:t>
            </a:r>
            <a:r>
              <a:rPr lang="en-US" dirty="0"/>
              <a:t> </a:t>
            </a:r>
            <a:r>
              <a:rPr lang="en-US" dirty="0" err="1"/>
              <a:t>ốm</a:t>
            </a:r>
            <a:r>
              <a:rPr lang="en-US" dirty="0"/>
              <a:t> </a:t>
            </a:r>
            <a:r>
              <a:rPr lang="en-US" dirty="0" err="1"/>
              <a:t>rề</a:t>
            </a:r>
            <a:r>
              <a:rPr lang="en-US" dirty="0"/>
              <a:t> </a:t>
            </a:r>
            <a:r>
              <a:rPr lang="en-US" dirty="0" err="1"/>
              <a:t>rề</a:t>
            </a:r>
            <a:r>
              <a:rPr lang="en-US" dirty="0"/>
              <a:t> </a:t>
            </a:r>
            <a:r>
              <a:rPr lang="en-US" dirty="0" err="1"/>
              <a:t>như</a:t>
            </a:r>
            <a:r>
              <a:rPr lang="en-US" dirty="0"/>
              <a:t> </a:t>
            </a:r>
            <a:r>
              <a:rPr lang="en-US" dirty="0" err="1"/>
              <a:t>thế</a:t>
            </a:r>
            <a:r>
              <a:rPr lang="en-US" dirty="0"/>
              <a:t>, </a:t>
            </a:r>
            <a:r>
              <a:rPr lang="en-US" dirty="0" err="1"/>
              <a:t>nếu</a:t>
            </a:r>
            <a:r>
              <a:rPr lang="en-US" dirty="0"/>
              <a:t> </a:t>
            </a:r>
            <a:r>
              <a:rPr lang="en-US" dirty="0" err="1"/>
              <a:t>lại</a:t>
            </a:r>
            <a:r>
              <a:rPr lang="en-US" dirty="0"/>
              <a:t> </a:t>
            </a:r>
            <a:r>
              <a:rPr lang="en-US" dirty="0" err="1"/>
              <a:t>phải</a:t>
            </a:r>
            <a:r>
              <a:rPr lang="en-US" dirty="0"/>
              <a:t> </a:t>
            </a:r>
            <a:r>
              <a:rPr lang="en-US" dirty="0" err="1"/>
              <a:t>một</a:t>
            </a:r>
            <a:r>
              <a:rPr lang="en-US" dirty="0"/>
              <a:t> </a:t>
            </a:r>
            <a:r>
              <a:rPr lang="en-US" dirty="0" err="1"/>
              <a:t>trận</a:t>
            </a:r>
            <a:r>
              <a:rPr lang="en-US" dirty="0"/>
              <a:t> </a:t>
            </a:r>
            <a:r>
              <a:rPr lang="en-US" dirty="0" err="1"/>
              <a:t>đòn</a:t>
            </a:r>
            <a:r>
              <a:rPr lang="en-US" dirty="0"/>
              <a:t>, </a:t>
            </a:r>
            <a:r>
              <a:rPr lang="en-US" dirty="0" err="1"/>
              <a:t>nuôi</a:t>
            </a:r>
            <a:r>
              <a:rPr lang="en-US" dirty="0"/>
              <a:t> </a:t>
            </a:r>
            <a:r>
              <a:rPr lang="en-US" dirty="0" err="1"/>
              <a:t>mấy</a:t>
            </a:r>
            <a:r>
              <a:rPr lang="en-US" dirty="0"/>
              <a:t> </a:t>
            </a:r>
            <a:r>
              <a:rPr lang="en-US" dirty="0" err="1"/>
              <a:t>tháng</a:t>
            </a:r>
            <a:r>
              <a:rPr lang="en-US" dirty="0"/>
              <a:t> </a:t>
            </a:r>
            <a:r>
              <a:rPr lang="en-US" dirty="0" err="1"/>
              <a:t>cho</a:t>
            </a:r>
            <a:r>
              <a:rPr lang="en-US" dirty="0"/>
              <a:t> </a:t>
            </a:r>
            <a:r>
              <a:rPr lang="en-US" dirty="0" err="1"/>
              <a:t>hoàn</a:t>
            </a:r>
            <a:r>
              <a:rPr lang="en-US" dirty="0"/>
              <a:t> </a:t>
            </a:r>
            <a:r>
              <a:rPr lang="en-US" dirty="0" err="1"/>
              <a:t>hồn</a:t>
            </a:r>
            <a:r>
              <a:rPr lang="en-US" dirty="0"/>
              <a:t>.</a:t>
            </a:r>
          </a:p>
        </p:txBody>
      </p:sp>
      <p:sp>
        <p:nvSpPr>
          <p:cNvPr id="25" name="Text Box 24"/>
          <p:cNvSpPr txBox="1">
            <a:spLocks noChangeArrowheads="1"/>
          </p:cNvSpPr>
          <p:nvPr/>
        </p:nvSpPr>
        <p:spPr bwMode="auto">
          <a:xfrm>
            <a:off x="3771900" y="4419600"/>
            <a:ext cx="5181600" cy="16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a:t>      -</a:t>
            </a:r>
            <a:r>
              <a:rPr lang="en-US" dirty="0" err="1"/>
              <a:t>Vâng</a:t>
            </a:r>
            <a:r>
              <a:rPr lang="en-US" dirty="0"/>
              <a:t>, </a:t>
            </a:r>
            <a:r>
              <a:rPr lang="en-US" dirty="0" err="1"/>
              <a:t>cháu</a:t>
            </a:r>
            <a:r>
              <a:rPr lang="en-US" dirty="0"/>
              <a:t> </a:t>
            </a:r>
            <a:r>
              <a:rPr lang="en-US" dirty="0" err="1"/>
              <a:t>cũng</a:t>
            </a:r>
            <a:r>
              <a:rPr lang="en-US" dirty="0"/>
              <a:t> </a:t>
            </a:r>
            <a:r>
              <a:rPr lang="en-US" dirty="0" err="1"/>
              <a:t>đã</a:t>
            </a:r>
            <a:r>
              <a:rPr lang="en-US" dirty="0"/>
              <a:t> </a:t>
            </a:r>
            <a:r>
              <a:rPr lang="en-US" dirty="0" err="1"/>
              <a:t>nghĩ</a:t>
            </a:r>
            <a:r>
              <a:rPr lang="en-US" dirty="0"/>
              <a:t> </a:t>
            </a:r>
            <a:r>
              <a:rPr lang="en-US" dirty="0" err="1"/>
              <a:t>như</a:t>
            </a:r>
            <a:r>
              <a:rPr lang="en-US" dirty="0"/>
              <a:t> </a:t>
            </a:r>
            <a:r>
              <a:rPr lang="en-US" dirty="0" err="1"/>
              <a:t>cụ</a:t>
            </a:r>
            <a:r>
              <a:rPr lang="en-US" dirty="0"/>
              <a:t>. </a:t>
            </a:r>
            <a:r>
              <a:rPr lang="en-US" dirty="0" err="1"/>
              <a:t>Nhưng</a:t>
            </a:r>
            <a:r>
              <a:rPr lang="en-US" dirty="0"/>
              <a:t> </a:t>
            </a:r>
            <a:r>
              <a:rPr lang="en-US" dirty="0" err="1"/>
              <a:t>để</a:t>
            </a:r>
            <a:r>
              <a:rPr lang="en-US" dirty="0"/>
              <a:t> </a:t>
            </a:r>
            <a:r>
              <a:rPr lang="en-US" dirty="0" err="1"/>
              <a:t>cháo</a:t>
            </a:r>
            <a:r>
              <a:rPr lang="en-US" dirty="0"/>
              <a:t> </a:t>
            </a:r>
            <a:r>
              <a:rPr lang="en-US" dirty="0" err="1"/>
              <a:t>nguội</a:t>
            </a:r>
            <a:r>
              <a:rPr lang="en-US" dirty="0"/>
              <a:t>, </a:t>
            </a:r>
            <a:r>
              <a:rPr lang="en-US" dirty="0" err="1"/>
              <a:t>cháu</a:t>
            </a:r>
            <a:r>
              <a:rPr lang="en-US" dirty="0"/>
              <a:t> </a:t>
            </a:r>
            <a:r>
              <a:rPr lang="en-US" dirty="0" err="1"/>
              <a:t>cho</a:t>
            </a:r>
            <a:r>
              <a:rPr lang="en-US" dirty="0"/>
              <a:t> </a:t>
            </a:r>
            <a:r>
              <a:rPr lang="en-US" dirty="0" err="1"/>
              <a:t>nhà</a:t>
            </a:r>
            <a:r>
              <a:rPr lang="en-US" dirty="0"/>
              <a:t> </a:t>
            </a:r>
            <a:r>
              <a:rPr lang="en-US" dirty="0" err="1"/>
              <a:t>cháu</a:t>
            </a:r>
            <a:r>
              <a:rPr lang="en-US" dirty="0"/>
              <a:t> </a:t>
            </a:r>
            <a:r>
              <a:rPr lang="en-US" dirty="0" err="1"/>
              <a:t>ăn</a:t>
            </a:r>
            <a:r>
              <a:rPr lang="en-US" dirty="0"/>
              <a:t> </a:t>
            </a:r>
            <a:r>
              <a:rPr lang="en-US" dirty="0" err="1"/>
              <a:t>lấy</a:t>
            </a:r>
            <a:r>
              <a:rPr lang="en-US" dirty="0"/>
              <a:t> </a:t>
            </a:r>
            <a:r>
              <a:rPr lang="en-US" dirty="0" err="1"/>
              <a:t>vài</a:t>
            </a:r>
            <a:r>
              <a:rPr lang="en-US" dirty="0"/>
              <a:t> </a:t>
            </a:r>
            <a:r>
              <a:rPr lang="en-US" dirty="0" err="1"/>
              <a:t>húp</a:t>
            </a:r>
            <a:r>
              <a:rPr lang="en-US" dirty="0"/>
              <a:t> </a:t>
            </a:r>
            <a:r>
              <a:rPr lang="en-US" dirty="0" err="1"/>
              <a:t>cái</a:t>
            </a:r>
            <a:r>
              <a:rPr lang="en-US" dirty="0"/>
              <a:t> </a:t>
            </a:r>
            <a:r>
              <a:rPr lang="en-US" dirty="0" err="1"/>
              <a:t>đã</a:t>
            </a:r>
            <a:r>
              <a:rPr lang="en-US" dirty="0"/>
              <a:t>. </a:t>
            </a:r>
            <a:r>
              <a:rPr lang="en-US" dirty="0" err="1"/>
              <a:t>Nhịn</a:t>
            </a:r>
            <a:r>
              <a:rPr lang="en-US" dirty="0"/>
              <a:t> </a:t>
            </a:r>
            <a:r>
              <a:rPr lang="en-US" dirty="0" err="1"/>
              <a:t>suông</a:t>
            </a:r>
            <a:r>
              <a:rPr lang="en-US" dirty="0"/>
              <a:t> </a:t>
            </a:r>
            <a:r>
              <a:rPr lang="en-US" dirty="0" err="1"/>
              <a:t>từ</a:t>
            </a:r>
            <a:r>
              <a:rPr lang="en-US" dirty="0"/>
              <a:t> </a:t>
            </a:r>
            <a:r>
              <a:rPr lang="en-US" dirty="0" err="1"/>
              <a:t>sáng</a:t>
            </a:r>
            <a:r>
              <a:rPr lang="en-US" dirty="0"/>
              <a:t> </a:t>
            </a:r>
            <a:r>
              <a:rPr lang="en-US" dirty="0" err="1"/>
              <a:t>hôm</a:t>
            </a:r>
            <a:r>
              <a:rPr lang="en-US" dirty="0"/>
              <a:t> qua </a:t>
            </a:r>
            <a:r>
              <a:rPr lang="en-US" dirty="0" err="1"/>
              <a:t>tới</a:t>
            </a:r>
            <a:r>
              <a:rPr lang="en-US" dirty="0"/>
              <a:t> </a:t>
            </a:r>
            <a:r>
              <a:rPr lang="en-US" dirty="0" err="1"/>
              <a:t>giờ</a:t>
            </a:r>
            <a:r>
              <a:rPr lang="en-US" dirty="0"/>
              <a:t> </a:t>
            </a:r>
            <a:r>
              <a:rPr lang="en-US" dirty="0" err="1"/>
              <a:t>còn</a:t>
            </a:r>
            <a:r>
              <a:rPr lang="en-US" dirty="0"/>
              <a:t> </a:t>
            </a:r>
            <a:r>
              <a:rPr lang="en-US" dirty="0" err="1"/>
              <a:t>gì</a:t>
            </a:r>
            <a:r>
              <a:rPr lang="en-US" dirty="0"/>
              <a:t>.</a:t>
            </a:r>
          </a:p>
          <a:p>
            <a:pPr algn="just">
              <a:spcBef>
                <a:spcPct val="50000"/>
              </a:spcBef>
            </a:pPr>
            <a:r>
              <a:rPr lang="en-US" dirty="0"/>
              <a:t>                       (</a:t>
            </a:r>
            <a:r>
              <a:rPr lang="en-US" dirty="0" err="1"/>
              <a:t>Ngô</a:t>
            </a:r>
            <a:r>
              <a:rPr lang="en-US" dirty="0"/>
              <a:t> </a:t>
            </a:r>
            <a:r>
              <a:rPr lang="en-US" dirty="0" err="1"/>
              <a:t>Tất</a:t>
            </a:r>
            <a:r>
              <a:rPr lang="en-US" dirty="0"/>
              <a:t> </a:t>
            </a:r>
            <a:r>
              <a:rPr lang="en-US" dirty="0" err="1"/>
              <a:t>Tố</a:t>
            </a:r>
            <a:r>
              <a:rPr lang="en-US" dirty="0"/>
              <a:t>, </a:t>
            </a:r>
            <a:r>
              <a:rPr lang="en-US" dirty="0" err="1"/>
              <a:t>Tắt</a:t>
            </a:r>
            <a:r>
              <a:rPr lang="en-US" dirty="0"/>
              <a:t> </a:t>
            </a:r>
            <a:r>
              <a:rPr lang="en-US" dirty="0" err="1"/>
              <a:t>đèn</a:t>
            </a:r>
            <a:r>
              <a:rPr lang="en-US" dirty="0"/>
              <a:t>)</a:t>
            </a:r>
          </a:p>
        </p:txBody>
      </p:sp>
      <p:sp>
        <p:nvSpPr>
          <p:cNvPr id="26" name="Text Box 25"/>
          <p:cNvSpPr txBox="1">
            <a:spLocks noChangeArrowheads="1"/>
          </p:cNvSpPr>
          <p:nvPr/>
        </p:nvSpPr>
        <p:spPr bwMode="auto">
          <a:xfrm>
            <a:off x="419100" y="2611821"/>
            <a:ext cx="30480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solidFill>
                  <a:srgbClr val="0000FF"/>
                </a:solidFill>
              </a:rPr>
              <a:t>  -</a:t>
            </a:r>
            <a:r>
              <a:rPr lang="en-US" dirty="0" err="1">
                <a:solidFill>
                  <a:srgbClr val="0000FF"/>
                </a:solidFill>
              </a:rPr>
              <a:t>Này</a:t>
            </a:r>
            <a:endParaRPr lang="en-US" dirty="0">
              <a:solidFill>
                <a:srgbClr val="0000FF"/>
              </a:solidFill>
            </a:endParaRPr>
          </a:p>
          <a:p>
            <a:pPr>
              <a:spcBef>
                <a:spcPct val="50000"/>
              </a:spcBef>
            </a:pPr>
            <a:r>
              <a:rPr lang="en-US" dirty="0">
                <a:solidFill>
                  <a:srgbClr val="0000FF"/>
                </a:solidFill>
              </a:rPr>
              <a:t>  -</a:t>
            </a:r>
            <a:r>
              <a:rPr lang="en-US" dirty="0" err="1">
                <a:solidFill>
                  <a:srgbClr val="0000FF"/>
                </a:solidFill>
              </a:rPr>
              <a:t>Vâng</a:t>
            </a:r>
            <a:endParaRPr lang="en-US" dirty="0">
              <a:solidFill>
                <a:srgbClr val="0000FF"/>
              </a:solidFill>
            </a:endParaRPr>
          </a:p>
        </p:txBody>
      </p:sp>
      <p:sp>
        <p:nvSpPr>
          <p:cNvPr id="27" name="Text Box 26"/>
          <p:cNvSpPr txBox="1">
            <a:spLocks noChangeArrowheads="1"/>
          </p:cNvSpPr>
          <p:nvPr/>
        </p:nvSpPr>
        <p:spPr bwMode="auto">
          <a:xfrm>
            <a:off x="38100" y="3434145"/>
            <a:ext cx="35052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solidFill>
                  <a:srgbClr val="0000FF"/>
                </a:solidFill>
              </a:rPr>
              <a:t>    </a:t>
            </a:r>
            <a:r>
              <a:rPr lang="en-US" dirty="0">
                <a:solidFill>
                  <a:srgbClr val="0000FF"/>
                </a:solidFill>
                <a:sym typeface="Wingdings" pitchFamily="2" charset="2"/>
              </a:rPr>
              <a:t></a:t>
            </a:r>
            <a:r>
              <a:rPr lang="en-US" dirty="0" err="1">
                <a:solidFill>
                  <a:srgbClr val="0000FF"/>
                </a:solidFill>
                <a:sym typeface="Wingdings" pitchFamily="2" charset="2"/>
              </a:rPr>
              <a:t>Từ</a:t>
            </a:r>
            <a:r>
              <a:rPr lang="en-US" dirty="0">
                <a:solidFill>
                  <a:srgbClr val="0000FF"/>
                </a:solidFill>
                <a:sym typeface="Wingdings" pitchFamily="2" charset="2"/>
              </a:rPr>
              <a:t> </a:t>
            </a:r>
            <a:r>
              <a:rPr lang="en-US" dirty="0" err="1">
                <a:solidFill>
                  <a:srgbClr val="0000FF"/>
                </a:solidFill>
                <a:sym typeface="Wingdings" pitchFamily="2" charset="2"/>
              </a:rPr>
              <a:t>dùng</a:t>
            </a:r>
            <a:r>
              <a:rPr lang="en-US" dirty="0">
                <a:solidFill>
                  <a:srgbClr val="0000FF"/>
                </a:solidFill>
                <a:sym typeface="Wingdings" pitchFamily="2" charset="2"/>
              </a:rPr>
              <a:t> </a:t>
            </a:r>
            <a:r>
              <a:rPr lang="en-US" dirty="0" err="1">
                <a:solidFill>
                  <a:srgbClr val="0000FF"/>
                </a:solidFill>
                <a:sym typeface="Wingdings" pitchFamily="2" charset="2"/>
              </a:rPr>
              <a:t>để</a:t>
            </a:r>
            <a:r>
              <a:rPr lang="en-US" dirty="0">
                <a:solidFill>
                  <a:srgbClr val="0000FF"/>
                </a:solidFill>
                <a:sym typeface="Wingdings" pitchFamily="2" charset="2"/>
              </a:rPr>
              <a:t> </a:t>
            </a:r>
            <a:r>
              <a:rPr lang="en-US" dirty="0" err="1">
                <a:solidFill>
                  <a:srgbClr val="0000FF"/>
                </a:solidFill>
                <a:sym typeface="Wingdings" pitchFamily="2" charset="2"/>
              </a:rPr>
              <a:t>gọi</a:t>
            </a:r>
            <a:r>
              <a:rPr lang="en-US" dirty="0">
                <a:solidFill>
                  <a:srgbClr val="0000FF"/>
                </a:solidFill>
                <a:sym typeface="Wingdings" pitchFamily="2" charset="2"/>
              </a:rPr>
              <a:t> – </a:t>
            </a:r>
            <a:r>
              <a:rPr lang="en-US" dirty="0" err="1">
                <a:solidFill>
                  <a:srgbClr val="0000FF"/>
                </a:solidFill>
                <a:sym typeface="Wingdings" pitchFamily="2" charset="2"/>
              </a:rPr>
              <a:t>đáp</a:t>
            </a:r>
            <a:r>
              <a:rPr lang="en-US" dirty="0">
                <a:solidFill>
                  <a:srgbClr val="0000FF"/>
                </a:solidFill>
                <a:sym typeface="Wingdings" pitchFamily="2" charset="2"/>
              </a:rPr>
              <a:t>:</a:t>
            </a:r>
          </a:p>
          <a:p>
            <a:pPr>
              <a:spcBef>
                <a:spcPct val="50000"/>
              </a:spcBef>
            </a:pPr>
            <a:r>
              <a:rPr lang="en-US" dirty="0">
                <a:solidFill>
                  <a:srgbClr val="0000FF"/>
                </a:solidFill>
                <a:sym typeface="Wingdings" pitchFamily="2" charset="2"/>
              </a:rPr>
              <a:t>         -</a:t>
            </a:r>
            <a:r>
              <a:rPr lang="en-US" dirty="0" err="1">
                <a:solidFill>
                  <a:srgbClr val="0000FF"/>
                </a:solidFill>
                <a:sym typeface="Wingdings" pitchFamily="2" charset="2"/>
              </a:rPr>
              <a:t>Này</a:t>
            </a:r>
            <a:r>
              <a:rPr lang="en-US" dirty="0">
                <a:solidFill>
                  <a:srgbClr val="0000FF"/>
                </a:solidFill>
                <a:sym typeface="Wingdings" pitchFamily="2" charset="2"/>
              </a:rPr>
              <a:t>: </a:t>
            </a:r>
            <a:r>
              <a:rPr lang="en-US" dirty="0" err="1">
                <a:solidFill>
                  <a:srgbClr val="0000FF"/>
                </a:solidFill>
                <a:sym typeface="Wingdings" pitchFamily="2" charset="2"/>
              </a:rPr>
              <a:t>gọi</a:t>
            </a:r>
            <a:endParaRPr lang="en-US" dirty="0">
              <a:solidFill>
                <a:srgbClr val="0000FF"/>
              </a:solidFill>
              <a:sym typeface="Wingdings" pitchFamily="2" charset="2"/>
            </a:endParaRPr>
          </a:p>
          <a:p>
            <a:pPr>
              <a:spcBef>
                <a:spcPct val="50000"/>
              </a:spcBef>
            </a:pPr>
            <a:r>
              <a:rPr lang="en-US" dirty="0">
                <a:solidFill>
                  <a:srgbClr val="0000FF"/>
                </a:solidFill>
                <a:sym typeface="Wingdings" pitchFamily="2" charset="2"/>
              </a:rPr>
              <a:t>         -</a:t>
            </a:r>
            <a:r>
              <a:rPr lang="en-US" dirty="0" err="1">
                <a:solidFill>
                  <a:srgbClr val="0000FF"/>
                </a:solidFill>
                <a:sym typeface="Wingdings" pitchFamily="2" charset="2"/>
              </a:rPr>
              <a:t>Vâng</a:t>
            </a:r>
            <a:r>
              <a:rPr lang="en-US" dirty="0">
                <a:solidFill>
                  <a:srgbClr val="0000FF"/>
                </a:solidFill>
                <a:sym typeface="Wingdings" pitchFamily="2" charset="2"/>
              </a:rPr>
              <a:t>: </a:t>
            </a:r>
            <a:r>
              <a:rPr lang="en-US" dirty="0" err="1">
                <a:solidFill>
                  <a:srgbClr val="0000FF"/>
                </a:solidFill>
                <a:sym typeface="Wingdings" pitchFamily="2" charset="2"/>
              </a:rPr>
              <a:t>đáp</a:t>
            </a:r>
            <a:endParaRPr lang="en-US" dirty="0">
              <a:solidFill>
                <a:srgbClr val="0000FF"/>
              </a:solidFill>
              <a:sym typeface="Wingdings" pitchFamily="2" charset="2"/>
            </a:endParaRPr>
          </a:p>
        </p:txBody>
      </p:sp>
      <p:sp>
        <p:nvSpPr>
          <p:cNvPr id="28" name="Text Box 27"/>
          <p:cNvSpPr txBox="1">
            <a:spLocks noChangeArrowheads="1"/>
          </p:cNvSpPr>
          <p:nvPr/>
        </p:nvSpPr>
        <p:spPr bwMode="auto">
          <a:xfrm>
            <a:off x="38100" y="4675571"/>
            <a:ext cx="3581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a:solidFill>
                  <a:srgbClr val="0000FF"/>
                </a:solidFill>
              </a:rPr>
              <a:t>     </a:t>
            </a:r>
            <a:r>
              <a:rPr lang="en-US" dirty="0">
                <a:solidFill>
                  <a:srgbClr val="0000FF"/>
                </a:solidFill>
                <a:sym typeface="Wingdings" pitchFamily="2" charset="2"/>
              </a:rPr>
              <a:t></a:t>
            </a:r>
            <a:r>
              <a:rPr lang="en-US" dirty="0" err="1">
                <a:solidFill>
                  <a:srgbClr val="0000FF"/>
                </a:solidFill>
                <a:sym typeface="Wingdings" pitchFamily="2" charset="2"/>
              </a:rPr>
              <a:t>Quan</a:t>
            </a:r>
            <a:r>
              <a:rPr lang="en-US" dirty="0">
                <a:solidFill>
                  <a:srgbClr val="0000FF"/>
                </a:solidFill>
                <a:sym typeface="Wingdings" pitchFamily="2" charset="2"/>
              </a:rPr>
              <a:t> </a:t>
            </a:r>
            <a:r>
              <a:rPr lang="en-US" dirty="0" err="1">
                <a:solidFill>
                  <a:srgbClr val="0000FF"/>
                </a:solidFill>
                <a:sym typeface="Wingdings" pitchFamily="2" charset="2"/>
              </a:rPr>
              <a:t>hệ</a:t>
            </a:r>
            <a:r>
              <a:rPr lang="en-US" dirty="0">
                <a:solidFill>
                  <a:srgbClr val="0000FF"/>
                </a:solidFill>
                <a:sym typeface="Wingdings" pitchFamily="2" charset="2"/>
              </a:rPr>
              <a:t>: </a:t>
            </a:r>
            <a:r>
              <a:rPr lang="en-US" dirty="0" err="1">
                <a:solidFill>
                  <a:srgbClr val="0000FF"/>
                </a:solidFill>
                <a:sym typeface="Wingdings" pitchFamily="2" charset="2"/>
              </a:rPr>
              <a:t>trên</a:t>
            </a:r>
            <a:r>
              <a:rPr lang="en-US" dirty="0">
                <a:solidFill>
                  <a:srgbClr val="0000FF"/>
                </a:solidFill>
                <a:sym typeface="Wingdings" pitchFamily="2" charset="2"/>
              </a:rPr>
              <a:t> – </a:t>
            </a:r>
            <a:r>
              <a:rPr lang="en-US" dirty="0" err="1">
                <a:solidFill>
                  <a:srgbClr val="0000FF"/>
                </a:solidFill>
                <a:sym typeface="Wingdings" pitchFamily="2" charset="2"/>
              </a:rPr>
              <a:t>dưới</a:t>
            </a:r>
            <a:endParaRPr lang="en-US" dirty="0">
              <a:solidFill>
                <a:srgbClr val="0000FF"/>
              </a:solidFill>
              <a:sym typeface="Wingdings" pitchFamily="2" charset="2"/>
            </a:endParaRPr>
          </a:p>
        </p:txBody>
      </p:sp>
      <p:sp>
        <p:nvSpPr>
          <p:cNvPr id="29" name="Line 28"/>
          <p:cNvSpPr>
            <a:spLocks noChangeShapeType="1"/>
          </p:cNvSpPr>
          <p:nvPr/>
        </p:nvSpPr>
        <p:spPr bwMode="auto">
          <a:xfrm>
            <a:off x="4398327" y="3174589"/>
            <a:ext cx="381000"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29"/>
          <p:cNvSpPr>
            <a:spLocks noChangeShapeType="1"/>
          </p:cNvSpPr>
          <p:nvPr/>
        </p:nvSpPr>
        <p:spPr bwMode="auto">
          <a:xfrm>
            <a:off x="4381500" y="4724400"/>
            <a:ext cx="533400"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Text Box 30"/>
          <p:cNvSpPr txBox="1">
            <a:spLocks noChangeArrowheads="1"/>
          </p:cNvSpPr>
          <p:nvPr/>
        </p:nvSpPr>
        <p:spPr bwMode="auto">
          <a:xfrm>
            <a:off x="3825240" y="1356585"/>
            <a:ext cx="51054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dirty="0"/>
              <a:t>1.Tìm </a:t>
            </a:r>
            <a:r>
              <a:rPr lang="en-US" dirty="0" err="1"/>
              <a:t>thành</a:t>
            </a:r>
            <a:r>
              <a:rPr lang="en-US" dirty="0"/>
              <a:t> </a:t>
            </a:r>
            <a:r>
              <a:rPr lang="en-US" dirty="0" err="1"/>
              <a:t>phần</a:t>
            </a:r>
            <a:r>
              <a:rPr lang="en-US" dirty="0"/>
              <a:t> </a:t>
            </a:r>
            <a:r>
              <a:rPr lang="en-US" dirty="0" err="1"/>
              <a:t>gọi</a:t>
            </a:r>
            <a:r>
              <a:rPr lang="en-US" dirty="0"/>
              <a:t> – </a:t>
            </a:r>
            <a:r>
              <a:rPr lang="en-US" dirty="0" err="1"/>
              <a:t>đáp</a:t>
            </a:r>
            <a:r>
              <a:rPr lang="en-US" dirty="0"/>
              <a:t> </a:t>
            </a:r>
            <a:r>
              <a:rPr lang="en-US" dirty="0" err="1"/>
              <a:t>trong</a:t>
            </a:r>
            <a:r>
              <a:rPr lang="en-US" dirty="0"/>
              <a:t> </a:t>
            </a:r>
            <a:r>
              <a:rPr lang="en-US" dirty="0" err="1"/>
              <a:t>đoạn</a:t>
            </a:r>
            <a:r>
              <a:rPr lang="en-US" dirty="0"/>
              <a:t> </a:t>
            </a:r>
            <a:r>
              <a:rPr lang="en-US" dirty="0" err="1"/>
              <a:t>trích</a:t>
            </a:r>
            <a:r>
              <a:rPr lang="en-US" dirty="0"/>
              <a:t> </a:t>
            </a:r>
            <a:r>
              <a:rPr lang="en-US" dirty="0" err="1"/>
              <a:t>sau</a:t>
            </a:r>
            <a:r>
              <a:rPr lang="en-US" dirty="0"/>
              <a:t> </a:t>
            </a:r>
            <a:r>
              <a:rPr lang="en-US" dirty="0" err="1"/>
              <a:t>đây</a:t>
            </a:r>
            <a:r>
              <a:rPr lang="en-US" dirty="0"/>
              <a:t> </a:t>
            </a:r>
            <a:r>
              <a:rPr lang="en-US" dirty="0" err="1"/>
              <a:t>và</a:t>
            </a:r>
            <a:r>
              <a:rPr lang="en-US" dirty="0"/>
              <a:t> </a:t>
            </a:r>
            <a:r>
              <a:rPr lang="en-US" dirty="0" err="1"/>
              <a:t>cho</a:t>
            </a:r>
            <a:r>
              <a:rPr lang="en-US" dirty="0"/>
              <a:t> </a:t>
            </a:r>
            <a:r>
              <a:rPr lang="en-US" dirty="0" err="1"/>
              <a:t>biết</a:t>
            </a:r>
            <a:r>
              <a:rPr lang="en-US" dirty="0"/>
              <a:t> </a:t>
            </a:r>
            <a:r>
              <a:rPr lang="en-US" dirty="0" err="1"/>
              <a:t>từ</a:t>
            </a:r>
            <a:r>
              <a:rPr lang="en-US" dirty="0"/>
              <a:t> </a:t>
            </a:r>
            <a:r>
              <a:rPr lang="en-US" dirty="0" err="1"/>
              <a:t>nào</a:t>
            </a:r>
            <a:r>
              <a:rPr lang="en-US" dirty="0"/>
              <a:t> </a:t>
            </a:r>
            <a:r>
              <a:rPr lang="en-US" dirty="0" err="1"/>
              <a:t>được</a:t>
            </a:r>
            <a:r>
              <a:rPr lang="en-US" dirty="0"/>
              <a:t> </a:t>
            </a:r>
            <a:r>
              <a:rPr lang="en-US" dirty="0" err="1"/>
              <a:t>dùng</a:t>
            </a:r>
            <a:r>
              <a:rPr lang="en-US" dirty="0"/>
              <a:t> </a:t>
            </a:r>
            <a:r>
              <a:rPr lang="en-US" dirty="0" err="1"/>
              <a:t>để</a:t>
            </a:r>
            <a:r>
              <a:rPr lang="en-US" dirty="0"/>
              <a:t> </a:t>
            </a:r>
            <a:r>
              <a:rPr lang="en-US" dirty="0" err="1"/>
              <a:t>gọi</a:t>
            </a:r>
            <a:r>
              <a:rPr lang="en-US" dirty="0"/>
              <a:t>, </a:t>
            </a:r>
            <a:r>
              <a:rPr lang="en-US" dirty="0" err="1"/>
              <a:t>từ</a:t>
            </a:r>
            <a:r>
              <a:rPr lang="en-US" dirty="0"/>
              <a:t> </a:t>
            </a:r>
            <a:r>
              <a:rPr lang="en-US" dirty="0" err="1"/>
              <a:t>nào</a:t>
            </a:r>
            <a:r>
              <a:rPr lang="en-US" dirty="0"/>
              <a:t> </a:t>
            </a:r>
            <a:r>
              <a:rPr lang="en-US" dirty="0" err="1"/>
              <a:t>được</a:t>
            </a:r>
            <a:r>
              <a:rPr lang="en-US" dirty="0"/>
              <a:t> </a:t>
            </a:r>
            <a:r>
              <a:rPr lang="en-US" dirty="0" err="1"/>
              <a:t>dùng</a:t>
            </a:r>
            <a:r>
              <a:rPr lang="en-US" dirty="0"/>
              <a:t> </a:t>
            </a:r>
            <a:r>
              <a:rPr lang="en-US" dirty="0" err="1"/>
              <a:t>để</a:t>
            </a:r>
            <a:r>
              <a:rPr lang="en-US" dirty="0"/>
              <a:t> </a:t>
            </a:r>
            <a:r>
              <a:rPr lang="en-US" dirty="0" err="1"/>
              <a:t>đáp</a:t>
            </a:r>
            <a:r>
              <a:rPr lang="en-US" dirty="0"/>
              <a:t>. </a:t>
            </a:r>
            <a:r>
              <a:rPr lang="en-US" dirty="0" err="1"/>
              <a:t>Quan</a:t>
            </a:r>
            <a:r>
              <a:rPr lang="en-US" dirty="0"/>
              <a:t> </a:t>
            </a:r>
            <a:r>
              <a:rPr lang="en-US" dirty="0" err="1"/>
              <a:t>hệ</a:t>
            </a:r>
            <a:r>
              <a:rPr lang="en-US" dirty="0"/>
              <a:t> </a:t>
            </a:r>
            <a:r>
              <a:rPr lang="en-US" dirty="0" err="1"/>
              <a:t>giữa</a:t>
            </a:r>
            <a:r>
              <a:rPr lang="en-US" dirty="0"/>
              <a:t> </a:t>
            </a:r>
            <a:r>
              <a:rPr lang="en-US" dirty="0" err="1"/>
              <a:t>người</a:t>
            </a:r>
            <a:r>
              <a:rPr lang="en-US" dirty="0"/>
              <a:t> </a:t>
            </a:r>
            <a:r>
              <a:rPr lang="en-US" dirty="0" err="1"/>
              <a:t>gọi</a:t>
            </a:r>
            <a:r>
              <a:rPr lang="en-US" dirty="0"/>
              <a:t> </a:t>
            </a:r>
            <a:r>
              <a:rPr lang="en-US" dirty="0" err="1"/>
              <a:t>và</a:t>
            </a:r>
            <a:r>
              <a:rPr lang="en-US" dirty="0"/>
              <a:t> </a:t>
            </a:r>
            <a:r>
              <a:rPr lang="en-US" dirty="0" err="1"/>
              <a:t>người</a:t>
            </a:r>
            <a:r>
              <a:rPr lang="en-US" dirty="0"/>
              <a:t> </a:t>
            </a:r>
            <a:r>
              <a:rPr lang="en-US" dirty="0" err="1"/>
              <a:t>đáp</a:t>
            </a:r>
            <a:r>
              <a:rPr lang="en-US" dirty="0"/>
              <a:t> </a:t>
            </a:r>
            <a:r>
              <a:rPr lang="en-US" dirty="0" err="1"/>
              <a:t>là</a:t>
            </a:r>
            <a:r>
              <a:rPr lang="en-US" dirty="0"/>
              <a:t> </a:t>
            </a:r>
            <a:r>
              <a:rPr lang="en-US" dirty="0" err="1"/>
              <a:t>quan</a:t>
            </a:r>
            <a:r>
              <a:rPr lang="en-US" dirty="0"/>
              <a:t> </a:t>
            </a:r>
            <a:r>
              <a:rPr lang="en-US" dirty="0" err="1"/>
              <a:t>hệ</a:t>
            </a:r>
            <a:r>
              <a:rPr lang="en-US" dirty="0"/>
              <a:t> </a:t>
            </a:r>
            <a:r>
              <a:rPr lang="en-US" dirty="0" err="1"/>
              <a:t>gì</a:t>
            </a:r>
            <a:r>
              <a:rPr lang="en-US" dirty="0"/>
              <a:t> ( </a:t>
            </a:r>
            <a:r>
              <a:rPr lang="en-US" dirty="0" err="1"/>
              <a:t>trên</a:t>
            </a:r>
            <a:r>
              <a:rPr lang="en-US" dirty="0"/>
              <a:t> – </a:t>
            </a:r>
            <a:r>
              <a:rPr lang="en-US" dirty="0" err="1"/>
              <a:t>dưới</a:t>
            </a:r>
            <a:r>
              <a:rPr lang="en-US" dirty="0"/>
              <a:t> hay </a:t>
            </a:r>
            <a:r>
              <a:rPr lang="en-US" dirty="0" err="1"/>
              <a:t>ngang</a:t>
            </a:r>
            <a:r>
              <a:rPr lang="en-US" dirty="0"/>
              <a:t> </a:t>
            </a:r>
            <a:r>
              <a:rPr lang="en-US" dirty="0" err="1"/>
              <a:t>hàng</a:t>
            </a:r>
            <a:r>
              <a:rPr lang="en-US" dirty="0"/>
              <a:t>, </a:t>
            </a:r>
            <a:r>
              <a:rPr lang="en-US" dirty="0" err="1"/>
              <a:t>thân</a:t>
            </a:r>
            <a:r>
              <a:rPr lang="en-US" dirty="0"/>
              <a:t>  hay </a:t>
            </a:r>
            <a:r>
              <a:rPr lang="en-US" dirty="0" err="1"/>
              <a:t>sơ</a:t>
            </a:r>
            <a:r>
              <a:rPr lang="en-US" dirty="0"/>
              <a:t>)?</a:t>
            </a:r>
          </a:p>
        </p:txBody>
      </p:sp>
      <p:sp>
        <p:nvSpPr>
          <p:cNvPr id="32" name="Line 31"/>
          <p:cNvSpPr>
            <a:spLocks noChangeShapeType="1"/>
          </p:cNvSpPr>
          <p:nvPr/>
        </p:nvSpPr>
        <p:spPr bwMode="auto">
          <a:xfrm>
            <a:off x="4587240" y="1686785"/>
            <a:ext cx="2133600"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Line 32"/>
          <p:cNvSpPr>
            <a:spLocks noChangeShapeType="1"/>
          </p:cNvSpPr>
          <p:nvPr/>
        </p:nvSpPr>
        <p:spPr bwMode="auto">
          <a:xfrm>
            <a:off x="5577840" y="1943960"/>
            <a:ext cx="2438400"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33"/>
          <p:cNvSpPr>
            <a:spLocks noChangeShapeType="1"/>
          </p:cNvSpPr>
          <p:nvPr/>
        </p:nvSpPr>
        <p:spPr bwMode="auto">
          <a:xfrm>
            <a:off x="4587240" y="2217010"/>
            <a:ext cx="1219200"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34"/>
          <p:cNvSpPr>
            <a:spLocks noChangeShapeType="1"/>
          </p:cNvSpPr>
          <p:nvPr/>
        </p:nvSpPr>
        <p:spPr bwMode="auto">
          <a:xfrm>
            <a:off x="5349240" y="2509110"/>
            <a:ext cx="990600"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Rectangle 178192"/>
          <p:cNvSpPr>
            <a:spLocks noChangeArrowheads="1"/>
          </p:cNvSpPr>
          <p:nvPr/>
        </p:nvSpPr>
        <p:spPr bwMode="auto">
          <a:xfrm>
            <a:off x="-283369" y="1307596"/>
            <a:ext cx="11763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smtClean="0">
                <a:ln>
                  <a:noFill/>
                </a:ln>
                <a:solidFill>
                  <a:srgbClr val="FF0000"/>
                </a:solidFill>
                <a:effectLst/>
                <a:latin typeface="SimSun" charset="-122"/>
                <a:cs typeface="Arial" pitchFamily="34" charset="0"/>
                <a:sym typeface="Wingdings" pitchFamily="2" charset="2"/>
              </a:rPr>
              <a:t></a:t>
            </a:r>
            <a:r>
              <a:rPr kumimoji="0" lang="en-US" sz="4400" b="1" i="0" u="none" strike="noStrike" cap="none" normalizeH="0" baseline="0" smtClean="0">
                <a:ln>
                  <a:noFill/>
                </a:ln>
                <a:solidFill>
                  <a:srgbClr val="FF0000"/>
                </a:solidFill>
                <a:effectLst/>
                <a:latin typeface="Arial" pitchFamily="34" charset="0"/>
                <a:cs typeface="Arial" pitchFamily="34" charset="0"/>
              </a:rPr>
              <a:t>   </a:t>
            </a:r>
            <a:endParaRPr kumimoji="0" lang="en-US" sz="1800" b="0" i="0" u="none" strike="noStrike" cap="none" normalizeH="0" baseline="0" smtClean="0">
              <a:ln>
                <a:noFill/>
              </a:ln>
              <a:solidFill>
                <a:srgbClr val="FF0000"/>
              </a:solidFill>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nodeType="afterEffect">
                                  <p:stCondLst>
                                    <p:cond delay="0"/>
                                  </p:stCondLst>
                                  <p:iterate type="lt">
                                    <p:tmPct val="50000"/>
                                  </p:iterate>
                                  <p:childTnLst>
                                    <p:set>
                                      <p:cBhvr>
                                        <p:cTn id="6" dur="1" fill="hold">
                                          <p:stCondLst>
                                            <p:cond delay="0"/>
                                          </p:stCondLst>
                                        </p:cTn>
                                        <p:tgtEl>
                                          <p:spTgt spid="22">
                                            <p:txEl>
                                              <p:pRg st="0" end="0"/>
                                            </p:txEl>
                                          </p:spTgt>
                                        </p:tgtEl>
                                        <p:attrNameLst>
                                          <p:attrName>style.visibility</p:attrName>
                                        </p:attrNameLst>
                                      </p:cBhvr>
                                      <p:to>
                                        <p:strVal val="visible"/>
                                      </p:to>
                                    </p:set>
                                    <p:anim calcmode="discrete" valueType="clr">
                                      <p:cBhvr override="childStyle">
                                        <p:cTn id="7" dur="80"/>
                                        <p:tgtEl>
                                          <p:spTgt spid="2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2">
                                            <p:txEl>
                                              <p:pRg st="0" end="0"/>
                                            </p:txEl>
                                          </p:spTgt>
                                        </p:tgtEl>
                                        <p:attrNameLst>
                                          <p:attrName>fill.type</p:attrName>
                                        </p:attrNameLst>
                                      </p:cBhvr>
                                      <p:to>
                                        <p:strVal val="solid"/>
                                      </p:to>
                                    </p:set>
                                  </p:childTnLst>
                                </p:cTn>
                              </p:par>
                            </p:childTnLst>
                          </p:cTn>
                        </p:par>
                        <p:par>
                          <p:cTn id="10" fill="hold">
                            <p:stCondLst>
                              <p:cond delay="400"/>
                            </p:stCondLst>
                            <p:childTnLst>
                              <p:par>
                                <p:cTn id="11" presetID="53" presetClass="entr" presetSubtype="0"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 calcmode="lin" valueType="num">
                                      <p:cBhvr>
                                        <p:cTn id="13" dur="500" fill="hold"/>
                                        <p:tgtEl>
                                          <p:spTgt spid="31"/>
                                        </p:tgtEl>
                                        <p:attrNameLst>
                                          <p:attrName>ppt_w</p:attrName>
                                        </p:attrNameLst>
                                      </p:cBhvr>
                                      <p:tavLst>
                                        <p:tav tm="0">
                                          <p:val>
                                            <p:fltVal val="0"/>
                                          </p:val>
                                        </p:tav>
                                        <p:tav tm="100000">
                                          <p:val>
                                            <p:strVal val="#ppt_w"/>
                                          </p:val>
                                        </p:tav>
                                      </p:tavLst>
                                    </p:anim>
                                    <p:anim calcmode="lin" valueType="num">
                                      <p:cBhvr>
                                        <p:cTn id="14" dur="500" fill="hold"/>
                                        <p:tgtEl>
                                          <p:spTgt spid="31"/>
                                        </p:tgtEl>
                                        <p:attrNameLst>
                                          <p:attrName>ppt_h</p:attrName>
                                        </p:attrNameLst>
                                      </p:cBhvr>
                                      <p:tavLst>
                                        <p:tav tm="0">
                                          <p:val>
                                            <p:fltVal val="0"/>
                                          </p:val>
                                        </p:tav>
                                        <p:tav tm="100000">
                                          <p:val>
                                            <p:strVal val="#ppt_h"/>
                                          </p:val>
                                        </p:tav>
                                      </p:tavLst>
                                    </p:anim>
                                    <p:animEffect transition="in" filter="fade">
                                      <p:cBhvr>
                                        <p:cTn id="15" dur="500"/>
                                        <p:tgtEl>
                                          <p:spTgt spid="31"/>
                                        </p:tgtEl>
                                      </p:cBhvr>
                                    </p:animEffect>
                                  </p:childTnLst>
                                </p:cTn>
                              </p:par>
                            </p:childTnLst>
                          </p:cTn>
                        </p:par>
                        <p:par>
                          <p:cTn id="16" fill="hold">
                            <p:stCondLst>
                              <p:cond delay="900"/>
                            </p:stCondLst>
                            <p:childTnLst>
                              <p:par>
                                <p:cTn id="17" presetID="53" presetClass="entr" presetSubtype="0"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500" fill="hold"/>
                                        <p:tgtEl>
                                          <p:spTgt spid="24"/>
                                        </p:tgtEl>
                                        <p:attrNameLst>
                                          <p:attrName>ppt_w</p:attrName>
                                        </p:attrNameLst>
                                      </p:cBhvr>
                                      <p:tavLst>
                                        <p:tav tm="0">
                                          <p:val>
                                            <p:fltVal val="0"/>
                                          </p:val>
                                        </p:tav>
                                        <p:tav tm="100000">
                                          <p:val>
                                            <p:strVal val="#ppt_w"/>
                                          </p:val>
                                        </p:tav>
                                      </p:tavLst>
                                    </p:anim>
                                    <p:anim calcmode="lin" valueType="num">
                                      <p:cBhvr>
                                        <p:cTn id="20" dur="500" fill="hold"/>
                                        <p:tgtEl>
                                          <p:spTgt spid="24"/>
                                        </p:tgtEl>
                                        <p:attrNameLst>
                                          <p:attrName>ppt_h</p:attrName>
                                        </p:attrNameLst>
                                      </p:cBhvr>
                                      <p:tavLst>
                                        <p:tav tm="0">
                                          <p:val>
                                            <p:fltVal val="0"/>
                                          </p:val>
                                        </p:tav>
                                        <p:tav tm="100000">
                                          <p:val>
                                            <p:strVal val="#ppt_h"/>
                                          </p:val>
                                        </p:tav>
                                      </p:tavLst>
                                    </p:anim>
                                    <p:animEffect transition="in" filter="fade">
                                      <p:cBhvr>
                                        <p:cTn id="21" dur="500"/>
                                        <p:tgtEl>
                                          <p:spTgt spid="24"/>
                                        </p:tgtEl>
                                      </p:cBhvr>
                                    </p:animEffect>
                                  </p:childTnLst>
                                </p:cTn>
                              </p:par>
                            </p:childTnLst>
                          </p:cTn>
                        </p:par>
                        <p:par>
                          <p:cTn id="22" fill="hold">
                            <p:stCondLst>
                              <p:cond delay="1400"/>
                            </p:stCondLst>
                            <p:childTnLst>
                              <p:par>
                                <p:cTn id="23" presetID="53" presetClass="entr" presetSubtype="0" fill="hold" grpId="0" nodeType="after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p:cTn id="25" dur="500" fill="hold"/>
                                        <p:tgtEl>
                                          <p:spTgt spid="25"/>
                                        </p:tgtEl>
                                        <p:attrNameLst>
                                          <p:attrName>ppt_w</p:attrName>
                                        </p:attrNameLst>
                                      </p:cBhvr>
                                      <p:tavLst>
                                        <p:tav tm="0">
                                          <p:val>
                                            <p:fltVal val="0"/>
                                          </p:val>
                                        </p:tav>
                                        <p:tav tm="100000">
                                          <p:val>
                                            <p:strVal val="#ppt_w"/>
                                          </p:val>
                                        </p:tav>
                                      </p:tavLst>
                                    </p:anim>
                                    <p:anim calcmode="lin" valueType="num">
                                      <p:cBhvr>
                                        <p:cTn id="26" dur="500" fill="hold"/>
                                        <p:tgtEl>
                                          <p:spTgt spid="25"/>
                                        </p:tgtEl>
                                        <p:attrNameLst>
                                          <p:attrName>ppt_h</p:attrName>
                                        </p:attrNameLst>
                                      </p:cBhvr>
                                      <p:tavLst>
                                        <p:tav tm="0">
                                          <p:val>
                                            <p:fltVal val="0"/>
                                          </p:val>
                                        </p:tav>
                                        <p:tav tm="100000">
                                          <p:val>
                                            <p:strVal val="#ppt_h"/>
                                          </p:val>
                                        </p:tav>
                                      </p:tavLst>
                                    </p:anim>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diamond(in)">
                                      <p:cBhvr>
                                        <p:cTn id="32" dur="500"/>
                                        <p:tgtEl>
                                          <p:spTgt spid="32"/>
                                        </p:tgtEl>
                                      </p:cBhvr>
                                    </p:animEffect>
                                  </p:childTnLst>
                                </p:cTn>
                              </p:par>
                              <p:par>
                                <p:cTn id="33" presetID="8" presetClass="entr" presetSubtype="16"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diamond(in)">
                                      <p:cBhvr>
                                        <p:cTn id="35" dur="500"/>
                                        <p:tgtEl>
                                          <p:spTgt spid="33"/>
                                        </p:tgtEl>
                                      </p:cBhvr>
                                    </p:animEffect>
                                  </p:childTnLst>
                                </p:cTn>
                              </p:par>
                              <p:par>
                                <p:cTn id="36" presetID="8" presetClass="entr" presetSubtype="16" fill="hold" grpId="0" nodeType="with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diamond(in)">
                                      <p:cBhvr>
                                        <p:cTn id="38" dur="500"/>
                                        <p:tgtEl>
                                          <p:spTgt spid="34"/>
                                        </p:tgtEl>
                                      </p:cBhvr>
                                    </p:animEffect>
                                  </p:childTnLst>
                                </p:cTn>
                              </p:par>
                              <p:par>
                                <p:cTn id="39" presetID="8" presetClass="entr" presetSubtype="16"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diamond(in)">
                                      <p:cBhvr>
                                        <p:cTn id="41" dur="500"/>
                                        <p:tgtEl>
                                          <p:spTgt spid="35"/>
                                        </p:tgtEl>
                                      </p:cBhvr>
                                    </p:animEffect>
                                  </p:childTnLst>
                                </p:cTn>
                              </p:par>
                            </p:childTnLst>
                          </p:cTn>
                        </p:par>
                      </p:childTnLst>
                    </p:cTn>
                  </p:par>
                  <p:par>
                    <p:cTn id="42" fill="hold">
                      <p:stCondLst>
                        <p:cond delay="indefinite"/>
                      </p:stCondLst>
                      <p:childTnLst>
                        <p:par>
                          <p:cTn id="43" fill="hold">
                            <p:stCondLst>
                              <p:cond delay="0"/>
                            </p:stCondLst>
                            <p:childTnLst>
                              <p:par>
                                <p:cTn id="44" presetID="8" presetClass="entr" presetSubtype="16" fill="hold" grpId="0" nodeType="click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diamond(in)">
                                      <p:cBhvr>
                                        <p:cTn id="46" dur="500"/>
                                        <p:tgtEl>
                                          <p:spTgt spid="29"/>
                                        </p:tgtEl>
                                      </p:cBhvr>
                                    </p:animEffect>
                                  </p:childTnLst>
                                </p:cTn>
                              </p:par>
                            </p:childTnLst>
                          </p:cTn>
                        </p:par>
                        <p:par>
                          <p:cTn id="47" fill="hold">
                            <p:stCondLst>
                              <p:cond delay="500"/>
                            </p:stCondLst>
                            <p:childTnLst>
                              <p:par>
                                <p:cTn id="48" presetID="8" presetClass="entr" presetSubtype="16"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diamond(in)">
                                      <p:cBhvr>
                                        <p:cTn id="50" dur="500"/>
                                        <p:tgtEl>
                                          <p:spTgt spid="30"/>
                                        </p:tgtEl>
                                      </p:cBhvr>
                                    </p:animEffect>
                                  </p:childTnLst>
                                </p:cTn>
                              </p:par>
                            </p:childTnLst>
                          </p:cTn>
                        </p:par>
                      </p:childTnLst>
                    </p:cTn>
                  </p:par>
                  <p:par>
                    <p:cTn id="51" fill="hold">
                      <p:stCondLst>
                        <p:cond delay="indefinite"/>
                      </p:stCondLst>
                      <p:childTnLst>
                        <p:par>
                          <p:cTn id="52" fill="hold">
                            <p:stCondLst>
                              <p:cond delay="0"/>
                            </p:stCondLst>
                            <p:childTnLst>
                              <p:par>
                                <p:cTn id="53" presetID="27" presetClass="entr" presetSubtype="0" fill="hold" grpId="0" nodeType="clickEffect">
                                  <p:stCondLst>
                                    <p:cond delay="0"/>
                                  </p:stCondLst>
                                  <p:iterate type="lt">
                                    <p:tmPct val="50000"/>
                                  </p:iterate>
                                  <p:childTnLst>
                                    <p:set>
                                      <p:cBhvr>
                                        <p:cTn id="54" dur="1" fill="hold">
                                          <p:stCondLst>
                                            <p:cond delay="0"/>
                                          </p:stCondLst>
                                        </p:cTn>
                                        <p:tgtEl>
                                          <p:spTgt spid="23"/>
                                        </p:tgtEl>
                                        <p:attrNameLst>
                                          <p:attrName>style.visibility</p:attrName>
                                        </p:attrNameLst>
                                      </p:cBhvr>
                                      <p:to>
                                        <p:strVal val="visible"/>
                                      </p:to>
                                    </p:set>
                                    <p:anim calcmode="discrete" valueType="clr">
                                      <p:cBhvr override="childStyle">
                                        <p:cTn id="55" dur="80"/>
                                        <p:tgtEl>
                                          <p:spTgt spid="23"/>
                                        </p:tgtEl>
                                        <p:attrNameLst>
                                          <p:attrName>style.color</p:attrName>
                                        </p:attrNameLst>
                                      </p:cBhvr>
                                      <p:tavLst>
                                        <p:tav tm="0">
                                          <p:val>
                                            <p:clrVal>
                                              <a:schemeClr val="accent2"/>
                                            </p:clrVal>
                                          </p:val>
                                        </p:tav>
                                        <p:tav tm="50000">
                                          <p:val>
                                            <p:clrVal>
                                              <a:schemeClr val="hlink"/>
                                            </p:clrVal>
                                          </p:val>
                                        </p:tav>
                                      </p:tavLst>
                                    </p:anim>
                                    <p:anim calcmode="discrete" valueType="clr">
                                      <p:cBhvr>
                                        <p:cTn id="56" dur="80"/>
                                        <p:tgtEl>
                                          <p:spTgt spid="23"/>
                                        </p:tgtEl>
                                        <p:attrNameLst>
                                          <p:attrName>fillcolor</p:attrName>
                                        </p:attrNameLst>
                                      </p:cBhvr>
                                      <p:tavLst>
                                        <p:tav tm="0">
                                          <p:val>
                                            <p:clrVal>
                                              <a:schemeClr val="accent2"/>
                                            </p:clrVal>
                                          </p:val>
                                        </p:tav>
                                        <p:tav tm="50000">
                                          <p:val>
                                            <p:clrVal>
                                              <a:schemeClr val="hlink"/>
                                            </p:clrVal>
                                          </p:val>
                                        </p:tav>
                                      </p:tavLst>
                                    </p:anim>
                                    <p:set>
                                      <p:cBhvr>
                                        <p:cTn id="57" dur="80"/>
                                        <p:tgtEl>
                                          <p:spTgt spid="23"/>
                                        </p:tgtEl>
                                        <p:attrNameLst>
                                          <p:attrName>fill.type</p:attrName>
                                        </p:attrNameLst>
                                      </p:cBhvr>
                                      <p:to>
                                        <p:strVal val="solid"/>
                                      </p:to>
                                    </p:set>
                                  </p:childTnLst>
                                </p:cTn>
                              </p:par>
                            </p:childTnLst>
                          </p:cTn>
                        </p:par>
                        <p:par>
                          <p:cTn id="58" fill="hold">
                            <p:stCondLst>
                              <p:cond delay="1040"/>
                            </p:stCondLst>
                            <p:childTnLst>
                              <p:par>
                                <p:cTn id="59" presetID="27" presetClass="entr" presetSubtype="0" fill="hold" grpId="0" nodeType="afterEffect">
                                  <p:stCondLst>
                                    <p:cond delay="0"/>
                                  </p:stCondLst>
                                  <p:iterate type="lt">
                                    <p:tmPct val="50000"/>
                                  </p:iterate>
                                  <p:childTnLst>
                                    <p:set>
                                      <p:cBhvr>
                                        <p:cTn id="60" dur="1" fill="hold">
                                          <p:stCondLst>
                                            <p:cond delay="0"/>
                                          </p:stCondLst>
                                        </p:cTn>
                                        <p:tgtEl>
                                          <p:spTgt spid="26"/>
                                        </p:tgtEl>
                                        <p:attrNameLst>
                                          <p:attrName>style.visibility</p:attrName>
                                        </p:attrNameLst>
                                      </p:cBhvr>
                                      <p:to>
                                        <p:strVal val="visible"/>
                                      </p:to>
                                    </p:set>
                                    <p:anim calcmode="discrete" valueType="clr">
                                      <p:cBhvr override="childStyle">
                                        <p:cTn id="61" dur="80"/>
                                        <p:tgtEl>
                                          <p:spTgt spid="26"/>
                                        </p:tgtEl>
                                        <p:attrNameLst>
                                          <p:attrName>style.color</p:attrName>
                                        </p:attrNameLst>
                                      </p:cBhvr>
                                      <p:tavLst>
                                        <p:tav tm="0">
                                          <p:val>
                                            <p:clrVal>
                                              <a:schemeClr val="accent2"/>
                                            </p:clrVal>
                                          </p:val>
                                        </p:tav>
                                        <p:tav tm="50000">
                                          <p:val>
                                            <p:clrVal>
                                              <a:schemeClr val="hlink"/>
                                            </p:clrVal>
                                          </p:val>
                                        </p:tav>
                                      </p:tavLst>
                                    </p:anim>
                                    <p:anim calcmode="discrete" valueType="clr">
                                      <p:cBhvr>
                                        <p:cTn id="62" dur="80"/>
                                        <p:tgtEl>
                                          <p:spTgt spid="26"/>
                                        </p:tgtEl>
                                        <p:attrNameLst>
                                          <p:attrName>fillcolor</p:attrName>
                                        </p:attrNameLst>
                                      </p:cBhvr>
                                      <p:tavLst>
                                        <p:tav tm="0">
                                          <p:val>
                                            <p:clrVal>
                                              <a:schemeClr val="accent2"/>
                                            </p:clrVal>
                                          </p:val>
                                        </p:tav>
                                        <p:tav tm="50000">
                                          <p:val>
                                            <p:clrVal>
                                              <a:schemeClr val="hlink"/>
                                            </p:clrVal>
                                          </p:val>
                                        </p:tav>
                                      </p:tavLst>
                                    </p:anim>
                                    <p:set>
                                      <p:cBhvr>
                                        <p:cTn id="63" dur="80"/>
                                        <p:tgtEl>
                                          <p:spTgt spid="26"/>
                                        </p:tgtEl>
                                        <p:attrNameLst>
                                          <p:attrName>fill.type</p:attrName>
                                        </p:attrNameLst>
                                      </p:cBhvr>
                                      <p:to>
                                        <p:strVal val="solid"/>
                                      </p:to>
                                    </p:set>
                                  </p:childTnLst>
                                </p:cTn>
                              </p:par>
                            </p:childTnLst>
                          </p:cTn>
                        </p:par>
                      </p:childTnLst>
                    </p:cTn>
                  </p:par>
                  <p:par>
                    <p:cTn id="64" fill="hold">
                      <p:stCondLst>
                        <p:cond delay="indefinite"/>
                      </p:stCondLst>
                      <p:childTnLst>
                        <p:par>
                          <p:cTn id="65" fill="hold">
                            <p:stCondLst>
                              <p:cond delay="0"/>
                            </p:stCondLst>
                            <p:childTnLst>
                              <p:par>
                                <p:cTn id="66" presetID="27" presetClass="entr" presetSubtype="0" fill="hold" grpId="0" nodeType="clickEffect">
                                  <p:stCondLst>
                                    <p:cond delay="0"/>
                                  </p:stCondLst>
                                  <p:iterate type="lt">
                                    <p:tmPct val="50000"/>
                                  </p:iterate>
                                  <p:childTnLst>
                                    <p:set>
                                      <p:cBhvr>
                                        <p:cTn id="67" dur="1" fill="hold">
                                          <p:stCondLst>
                                            <p:cond delay="0"/>
                                          </p:stCondLst>
                                        </p:cTn>
                                        <p:tgtEl>
                                          <p:spTgt spid="27"/>
                                        </p:tgtEl>
                                        <p:attrNameLst>
                                          <p:attrName>style.visibility</p:attrName>
                                        </p:attrNameLst>
                                      </p:cBhvr>
                                      <p:to>
                                        <p:strVal val="visible"/>
                                      </p:to>
                                    </p:set>
                                    <p:anim calcmode="discrete" valueType="clr">
                                      <p:cBhvr override="childStyle">
                                        <p:cTn id="68" dur="80"/>
                                        <p:tgtEl>
                                          <p:spTgt spid="27"/>
                                        </p:tgtEl>
                                        <p:attrNameLst>
                                          <p:attrName>style.color</p:attrName>
                                        </p:attrNameLst>
                                      </p:cBhvr>
                                      <p:tavLst>
                                        <p:tav tm="0">
                                          <p:val>
                                            <p:clrVal>
                                              <a:schemeClr val="accent2"/>
                                            </p:clrVal>
                                          </p:val>
                                        </p:tav>
                                        <p:tav tm="50000">
                                          <p:val>
                                            <p:clrVal>
                                              <a:schemeClr val="hlink"/>
                                            </p:clrVal>
                                          </p:val>
                                        </p:tav>
                                      </p:tavLst>
                                    </p:anim>
                                    <p:anim calcmode="discrete" valueType="clr">
                                      <p:cBhvr>
                                        <p:cTn id="69" dur="80"/>
                                        <p:tgtEl>
                                          <p:spTgt spid="27"/>
                                        </p:tgtEl>
                                        <p:attrNameLst>
                                          <p:attrName>fillcolor</p:attrName>
                                        </p:attrNameLst>
                                      </p:cBhvr>
                                      <p:tavLst>
                                        <p:tav tm="0">
                                          <p:val>
                                            <p:clrVal>
                                              <a:schemeClr val="accent2"/>
                                            </p:clrVal>
                                          </p:val>
                                        </p:tav>
                                        <p:tav tm="50000">
                                          <p:val>
                                            <p:clrVal>
                                              <a:schemeClr val="hlink"/>
                                            </p:clrVal>
                                          </p:val>
                                        </p:tav>
                                      </p:tavLst>
                                    </p:anim>
                                    <p:set>
                                      <p:cBhvr>
                                        <p:cTn id="70" dur="80"/>
                                        <p:tgtEl>
                                          <p:spTgt spid="27"/>
                                        </p:tgtEl>
                                        <p:attrNameLst>
                                          <p:attrName>fill.type</p:attrName>
                                        </p:attrNameLst>
                                      </p:cBhvr>
                                      <p:to>
                                        <p:strVal val="solid"/>
                                      </p:to>
                                    </p:set>
                                  </p:childTnLst>
                                </p:cTn>
                              </p:par>
                            </p:childTnLst>
                          </p:cTn>
                        </p:par>
                      </p:childTnLst>
                    </p:cTn>
                  </p:par>
                  <p:par>
                    <p:cTn id="71" fill="hold">
                      <p:stCondLst>
                        <p:cond delay="indefinite"/>
                      </p:stCondLst>
                      <p:childTnLst>
                        <p:par>
                          <p:cTn id="72" fill="hold">
                            <p:stCondLst>
                              <p:cond delay="0"/>
                            </p:stCondLst>
                            <p:childTnLst>
                              <p:par>
                                <p:cTn id="73" presetID="27" presetClass="entr" presetSubtype="0" fill="hold" nodeType="clickEffect">
                                  <p:stCondLst>
                                    <p:cond delay="0"/>
                                  </p:stCondLst>
                                  <p:iterate type="lt">
                                    <p:tmPct val="50000"/>
                                  </p:iterate>
                                  <p:childTnLst>
                                    <p:set>
                                      <p:cBhvr>
                                        <p:cTn id="74" dur="1" fill="hold">
                                          <p:stCondLst>
                                            <p:cond delay="0"/>
                                          </p:stCondLst>
                                        </p:cTn>
                                        <p:tgtEl>
                                          <p:spTgt spid="28"/>
                                        </p:tgtEl>
                                        <p:attrNameLst>
                                          <p:attrName>style.visibility</p:attrName>
                                        </p:attrNameLst>
                                      </p:cBhvr>
                                      <p:to>
                                        <p:strVal val="visible"/>
                                      </p:to>
                                    </p:set>
                                    <p:anim calcmode="discrete" valueType="clr">
                                      <p:cBhvr override="childStyle">
                                        <p:cTn id="75" dur="80"/>
                                        <p:tgtEl>
                                          <p:spTgt spid="28"/>
                                        </p:tgtEl>
                                        <p:attrNameLst>
                                          <p:attrName>style.color</p:attrName>
                                        </p:attrNameLst>
                                      </p:cBhvr>
                                      <p:tavLst>
                                        <p:tav tm="0">
                                          <p:val>
                                            <p:clrVal>
                                              <a:schemeClr val="accent2"/>
                                            </p:clrVal>
                                          </p:val>
                                        </p:tav>
                                        <p:tav tm="50000">
                                          <p:val>
                                            <p:clrVal>
                                              <a:schemeClr val="hlink"/>
                                            </p:clrVal>
                                          </p:val>
                                        </p:tav>
                                      </p:tavLst>
                                    </p:anim>
                                    <p:anim calcmode="discrete" valueType="clr">
                                      <p:cBhvr>
                                        <p:cTn id="76" dur="80"/>
                                        <p:tgtEl>
                                          <p:spTgt spid="28"/>
                                        </p:tgtEl>
                                        <p:attrNameLst>
                                          <p:attrName>fillcolor</p:attrName>
                                        </p:attrNameLst>
                                      </p:cBhvr>
                                      <p:tavLst>
                                        <p:tav tm="0">
                                          <p:val>
                                            <p:clrVal>
                                              <a:schemeClr val="accent2"/>
                                            </p:clrVal>
                                          </p:val>
                                        </p:tav>
                                        <p:tav tm="50000">
                                          <p:val>
                                            <p:clrVal>
                                              <a:schemeClr val="hlink"/>
                                            </p:clrVal>
                                          </p:val>
                                        </p:tav>
                                      </p:tavLst>
                                    </p:anim>
                                    <p:set>
                                      <p:cBhvr>
                                        <p:cTn id="77" dur="80"/>
                                        <p:tgtEl>
                                          <p:spTgt spid="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P spid="29" grpId="0" animBg="1"/>
      <p:bldP spid="30" grpId="0" animBg="1"/>
      <p:bldP spid="31" grpId="0"/>
      <p:bldP spid="32" grpId="0" animBg="1"/>
      <p:bldP spid="33" grpId="0" animBg="1"/>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228600"/>
            <a:ext cx="8610600" cy="533400"/>
          </a:xfrm>
          <a:prstGeom prst="rect">
            <a:avLst/>
          </a:prstGeom>
          <a:ln w="57150" cmpd="thinThick">
            <a:solidFill>
              <a:schemeClr val="tx1"/>
            </a:solidFill>
          </a:ln>
        </p:spPr>
        <p:txBody>
          <a:bodyPr/>
          <a:lstStyle/>
          <a:p>
            <a:pPr lvl="0" algn="ctr">
              <a:defRPr/>
            </a:pPr>
            <a:r>
              <a:rPr lang="en-US" sz="3200" b="1" i="1" kern="0" dirty="0" smtClean="0">
                <a:solidFill>
                  <a:srgbClr val="FF0000"/>
                </a:solidFill>
                <a:cs typeface="Arial" charset="0"/>
              </a:rPr>
              <a:t>§104.  CÁC THÀNH </a:t>
            </a:r>
            <a:r>
              <a:rPr lang="en-US" sz="3200" b="1" i="1" kern="0" dirty="0" err="1" smtClean="0">
                <a:solidFill>
                  <a:srgbClr val="FF0000"/>
                </a:solidFill>
                <a:cs typeface="Arial" charset="0"/>
              </a:rPr>
              <a:t>BiỆT</a:t>
            </a:r>
            <a:r>
              <a:rPr lang="en-US" sz="3200" b="1" i="1" kern="0" dirty="0" smtClean="0">
                <a:solidFill>
                  <a:srgbClr val="FF0000"/>
                </a:solidFill>
                <a:cs typeface="Arial" charset="0"/>
              </a:rPr>
              <a:t> LẬP (TT)</a:t>
            </a:r>
            <a:endParaRPr lang="en-US" sz="2800" b="1" i="1" kern="0" dirty="0" smtClean="0">
              <a:solidFill>
                <a:srgbClr val="FF0000"/>
              </a:solidFill>
            </a:endParaRPr>
          </a:p>
        </p:txBody>
      </p:sp>
      <p:sp>
        <p:nvSpPr>
          <p:cNvPr id="17" name="Line 4"/>
          <p:cNvSpPr>
            <a:spLocks noChangeShapeType="1"/>
          </p:cNvSpPr>
          <p:nvPr/>
        </p:nvSpPr>
        <p:spPr bwMode="auto">
          <a:xfrm>
            <a:off x="3505200" y="1598321"/>
            <a:ext cx="0" cy="480030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Text Box 20"/>
          <p:cNvSpPr txBox="1">
            <a:spLocks noChangeArrowheads="1"/>
          </p:cNvSpPr>
          <p:nvPr/>
        </p:nvSpPr>
        <p:spPr bwMode="auto">
          <a:xfrm>
            <a:off x="0" y="1539942"/>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b="1" smtClean="0">
                <a:solidFill>
                  <a:srgbClr val="006600"/>
                </a:solidFill>
              </a:rPr>
              <a:t>IV. </a:t>
            </a:r>
            <a:r>
              <a:rPr lang="en-US" b="1" dirty="0">
                <a:solidFill>
                  <a:srgbClr val="006600"/>
                </a:solidFill>
              </a:rPr>
              <a:t>LUYỆN TẬP</a:t>
            </a:r>
          </a:p>
        </p:txBody>
      </p:sp>
      <p:sp>
        <p:nvSpPr>
          <p:cNvPr id="22" name="Text Box 21"/>
          <p:cNvSpPr txBox="1">
            <a:spLocks noChangeArrowheads="1"/>
          </p:cNvSpPr>
          <p:nvPr/>
        </p:nvSpPr>
        <p:spPr bwMode="auto">
          <a:xfrm>
            <a:off x="609600" y="1886240"/>
            <a:ext cx="234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b="1" i="1" dirty="0">
                <a:solidFill>
                  <a:srgbClr val="0000FF"/>
                </a:solidFill>
              </a:rPr>
              <a:t>1)BT1/32:</a:t>
            </a:r>
            <a:r>
              <a:rPr lang="en-US" dirty="0">
                <a:solidFill>
                  <a:srgbClr val="0000FF"/>
                </a:solidFill>
              </a:rPr>
              <a:t> </a:t>
            </a:r>
          </a:p>
        </p:txBody>
      </p:sp>
      <p:sp>
        <p:nvSpPr>
          <p:cNvPr id="21" name="Text Box 19"/>
          <p:cNvSpPr txBox="1">
            <a:spLocks noChangeArrowheads="1"/>
          </p:cNvSpPr>
          <p:nvPr/>
        </p:nvSpPr>
        <p:spPr bwMode="auto">
          <a:xfrm>
            <a:off x="723106" y="2395776"/>
            <a:ext cx="14104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b="1" i="1" dirty="0">
                <a:solidFill>
                  <a:srgbClr val="0000FF"/>
                </a:solidFill>
              </a:rPr>
              <a:t>2)BT2/32:</a:t>
            </a:r>
          </a:p>
        </p:txBody>
      </p:sp>
      <p:sp>
        <p:nvSpPr>
          <p:cNvPr id="36" name="Text Box 20"/>
          <p:cNvSpPr txBox="1">
            <a:spLocks noChangeArrowheads="1"/>
          </p:cNvSpPr>
          <p:nvPr/>
        </p:nvSpPr>
        <p:spPr bwMode="auto">
          <a:xfrm>
            <a:off x="3505201" y="2151817"/>
            <a:ext cx="5562600" cy="1538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dirty="0"/>
              <a:t>     </a:t>
            </a:r>
            <a:r>
              <a:rPr lang="en-US" sz="2000" dirty="0" smtClean="0"/>
              <a:t>2.Tìm </a:t>
            </a:r>
            <a:r>
              <a:rPr lang="en-US" sz="2000" dirty="0" err="1"/>
              <a:t>thành</a:t>
            </a:r>
            <a:r>
              <a:rPr lang="en-US" sz="2000" dirty="0"/>
              <a:t> </a:t>
            </a:r>
            <a:r>
              <a:rPr lang="en-US" sz="2000" dirty="0" err="1"/>
              <a:t>phần</a:t>
            </a:r>
            <a:r>
              <a:rPr lang="en-US" sz="2000" dirty="0"/>
              <a:t> </a:t>
            </a:r>
            <a:r>
              <a:rPr lang="en-US" sz="2000" dirty="0" err="1"/>
              <a:t>gọi</a:t>
            </a:r>
            <a:r>
              <a:rPr lang="en-US" sz="2000" dirty="0"/>
              <a:t> – </a:t>
            </a:r>
            <a:r>
              <a:rPr lang="en-US" sz="2000" dirty="0" err="1"/>
              <a:t>đáp</a:t>
            </a:r>
            <a:r>
              <a:rPr lang="en-US" sz="2000" dirty="0"/>
              <a:t> </a:t>
            </a:r>
            <a:r>
              <a:rPr lang="en-US" sz="2000" dirty="0" err="1"/>
              <a:t>trong</a:t>
            </a:r>
            <a:r>
              <a:rPr lang="en-US" sz="2000" dirty="0"/>
              <a:t> </a:t>
            </a:r>
            <a:r>
              <a:rPr lang="en-US" sz="2000" dirty="0" err="1"/>
              <a:t>câu</a:t>
            </a:r>
            <a:r>
              <a:rPr lang="en-US" sz="2000" dirty="0"/>
              <a:t> </a:t>
            </a:r>
            <a:r>
              <a:rPr lang="en-US" sz="2000" dirty="0" err="1"/>
              <a:t>ca</a:t>
            </a:r>
            <a:r>
              <a:rPr lang="en-US" sz="2000" dirty="0"/>
              <a:t> </a:t>
            </a:r>
            <a:r>
              <a:rPr lang="en-US" sz="2000" dirty="0" err="1"/>
              <a:t>dao</a:t>
            </a:r>
            <a:r>
              <a:rPr lang="en-US" sz="2000" dirty="0"/>
              <a:t> </a:t>
            </a:r>
            <a:r>
              <a:rPr lang="en-US" sz="2000" dirty="0" err="1"/>
              <a:t>sau</a:t>
            </a:r>
            <a:r>
              <a:rPr lang="en-US" sz="2000" dirty="0"/>
              <a:t> </a:t>
            </a:r>
            <a:r>
              <a:rPr lang="en-US" sz="2000" dirty="0" err="1"/>
              <a:t>và</a:t>
            </a:r>
            <a:r>
              <a:rPr lang="en-US" sz="2000" dirty="0"/>
              <a:t> </a:t>
            </a:r>
            <a:r>
              <a:rPr lang="en-US" sz="2000" dirty="0" err="1"/>
              <a:t>cho</a:t>
            </a:r>
            <a:r>
              <a:rPr lang="en-US" sz="2000" dirty="0"/>
              <a:t> </a:t>
            </a:r>
            <a:r>
              <a:rPr lang="en-US" sz="2000" dirty="0" err="1"/>
              <a:t>biết</a:t>
            </a:r>
            <a:r>
              <a:rPr lang="en-US" sz="2000" dirty="0"/>
              <a:t> </a:t>
            </a:r>
            <a:r>
              <a:rPr lang="en-US" sz="2000" dirty="0" err="1"/>
              <a:t>lời</a:t>
            </a:r>
            <a:r>
              <a:rPr lang="en-US" sz="2000" dirty="0"/>
              <a:t> </a:t>
            </a:r>
            <a:r>
              <a:rPr lang="en-US" sz="2000" dirty="0" err="1"/>
              <a:t>gọi</a:t>
            </a:r>
            <a:r>
              <a:rPr lang="en-US" sz="2000" dirty="0"/>
              <a:t> – </a:t>
            </a:r>
            <a:r>
              <a:rPr lang="en-US" sz="2000" dirty="0" err="1"/>
              <a:t>đáp</a:t>
            </a:r>
            <a:r>
              <a:rPr lang="en-US" sz="2000" dirty="0"/>
              <a:t> </a:t>
            </a:r>
            <a:r>
              <a:rPr lang="en-US" sz="2000" dirty="0" err="1"/>
              <a:t>đó</a:t>
            </a:r>
            <a:r>
              <a:rPr lang="en-US" sz="2000" dirty="0"/>
              <a:t> </a:t>
            </a:r>
            <a:r>
              <a:rPr lang="en-US" sz="2000" dirty="0" err="1"/>
              <a:t>hướng</a:t>
            </a:r>
            <a:r>
              <a:rPr lang="en-US" sz="2000" dirty="0"/>
              <a:t> </a:t>
            </a:r>
            <a:r>
              <a:rPr lang="en-US" sz="2000" dirty="0" err="1"/>
              <a:t>đến</a:t>
            </a:r>
            <a:r>
              <a:rPr lang="en-US" sz="2000" dirty="0"/>
              <a:t> </a:t>
            </a:r>
            <a:r>
              <a:rPr lang="en-US" sz="2000" dirty="0" err="1"/>
              <a:t>ai</a:t>
            </a:r>
            <a:r>
              <a:rPr lang="en-US" sz="2000" dirty="0"/>
              <a:t>.</a:t>
            </a:r>
          </a:p>
          <a:p>
            <a:pPr algn="just">
              <a:spcBef>
                <a:spcPct val="50000"/>
              </a:spcBef>
            </a:pPr>
            <a:r>
              <a:rPr lang="en-US" dirty="0"/>
              <a:t>              </a:t>
            </a:r>
            <a:r>
              <a:rPr lang="en-US" b="1" i="1" dirty="0" err="1"/>
              <a:t>Bầu</a:t>
            </a:r>
            <a:r>
              <a:rPr lang="en-US" b="1" i="1" dirty="0"/>
              <a:t> </a:t>
            </a:r>
            <a:r>
              <a:rPr lang="en-US" b="1" i="1" dirty="0" err="1"/>
              <a:t>ơi</a:t>
            </a:r>
            <a:r>
              <a:rPr lang="en-US" b="1" i="1" dirty="0"/>
              <a:t> </a:t>
            </a:r>
            <a:r>
              <a:rPr lang="en-US" b="1" i="1" dirty="0" err="1"/>
              <a:t>thương</a:t>
            </a:r>
            <a:r>
              <a:rPr lang="en-US" b="1" i="1" dirty="0"/>
              <a:t> </a:t>
            </a:r>
            <a:r>
              <a:rPr lang="en-US" b="1" i="1" dirty="0" err="1"/>
              <a:t>lấy</a:t>
            </a:r>
            <a:r>
              <a:rPr lang="en-US" b="1" i="1" dirty="0"/>
              <a:t> </a:t>
            </a:r>
            <a:r>
              <a:rPr lang="en-US" b="1" i="1" dirty="0" err="1"/>
              <a:t>bí</a:t>
            </a:r>
            <a:r>
              <a:rPr lang="en-US" b="1" i="1" dirty="0"/>
              <a:t> </a:t>
            </a:r>
            <a:r>
              <a:rPr lang="en-US" b="1" i="1" dirty="0" err="1"/>
              <a:t>cùng</a:t>
            </a:r>
            <a:r>
              <a:rPr lang="en-US" b="1" i="1" dirty="0"/>
              <a:t>,</a:t>
            </a:r>
          </a:p>
          <a:p>
            <a:pPr algn="just">
              <a:spcBef>
                <a:spcPct val="50000"/>
              </a:spcBef>
            </a:pPr>
            <a:r>
              <a:rPr lang="en-US" b="1" i="1" dirty="0"/>
              <a:t>  </a:t>
            </a:r>
            <a:r>
              <a:rPr lang="en-US" b="1" i="1" dirty="0" err="1"/>
              <a:t>Tuy</a:t>
            </a:r>
            <a:r>
              <a:rPr lang="en-US" b="1" i="1" dirty="0"/>
              <a:t> </a:t>
            </a:r>
            <a:r>
              <a:rPr lang="en-US" b="1" i="1" dirty="0" err="1"/>
              <a:t>rằng</a:t>
            </a:r>
            <a:r>
              <a:rPr lang="en-US" b="1" i="1" dirty="0"/>
              <a:t> </a:t>
            </a:r>
            <a:r>
              <a:rPr lang="en-US" b="1" i="1" dirty="0" err="1"/>
              <a:t>khác</a:t>
            </a:r>
            <a:r>
              <a:rPr lang="en-US" b="1" i="1" dirty="0"/>
              <a:t> </a:t>
            </a:r>
            <a:r>
              <a:rPr lang="en-US" b="1" i="1" dirty="0" err="1"/>
              <a:t>giống</a:t>
            </a:r>
            <a:r>
              <a:rPr lang="en-US" b="1" i="1" dirty="0"/>
              <a:t>, </a:t>
            </a:r>
            <a:r>
              <a:rPr lang="en-US" b="1" i="1" dirty="0" err="1"/>
              <a:t>nhưng</a:t>
            </a:r>
            <a:r>
              <a:rPr lang="en-US" b="1" i="1" dirty="0"/>
              <a:t> </a:t>
            </a:r>
            <a:r>
              <a:rPr lang="en-US" b="1" i="1" dirty="0" err="1"/>
              <a:t>chung</a:t>
            </a:r>
            <a:r>
              <a:rPr lang="en-US" b="1" i="1" dirty="0"/>
              <a:t> </a:t>
            </a:r>
            <a:r>
              <a:rPr lang="en-US" b="1" i="1" dirty="0" err="1"/>
              <a:t>một</a:t>
            </a:r>
            <a:r>
              <a:rPr lang="en-US" b="1" i="1" dirty="0"/>
              <a:t> </a:t>
            </a:r>
            <a:r>
              <a:rPr lang="en-US" b="1" i="1" dirty="0" err="1"/>
              <a:t>giàn</a:t>
            </a:r>
            <a:r>
              <a:rPr lang="en-US" b="1" i="1" dirty="0"/>
              <a:t>.</a:t>
            </a:r>
          </a:p>
        </p:txBody>
      </p:sp>
      <p:sp>
        <p:nvSpPr>
          <p:cNvPr id="37" name="Line 21"/>
          <p:cNvSpPr>
            <a:spLocks noChangeShapeType="1"/>
          </p:cNvSpPr>
          <p:nvPr/>
        </p:nvSpPr>
        <p:spPr bwMode="auto">
          <a:xfrm>
            <a:off x="4495800" y="3268266"/>
            <a:ext cx="609600"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Text Box 22"/>
          <p:cNvSpPr txBox="1">
            <a:spLocks noChangeArrowheads="1"/>
          </p:cNvSpPr>
          <p:nvPr/>
        </p:nvSpPr>
        <p:spPr bwMode="auto">
          <a:xfrm>
            <a:off x="74613" y="2700576"/>
            <a:ext cx="35067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smtClean="0">
                <a:solidFill>
                  <a:srgbClr val="0000FF"/>
                </a:solidFill>
                <a:sym typeface="Wingdings 2" pitchFamily="18" charset="2"/>
              </a:rPr>
              <a:t> </a:t>
            </a:r>
            <a:r>
              <a:rPr lang="en-US" dirty="0" err="1">
                <a:solidFill>
                  <a:srgbClr val="0000FF"/>
                </a:solidFill>
                <a:sym typeface="Wingdings 2" pitchFamily="18" charset="2"/>
              </a:rPr>
              <a:t>Thành</a:t>
            </a:r>
            <a:r>
              <a:rPr lang="en-US" dirty="0">
                <a:solidFill>
                  <a:srgbClr val="0000FF"/>
                </a:solidFill>
                <a:sym typeface="Wingdings 2" pitchFamily="18" charset="2"/>
              </a:rPr>
              <a:t> </a:t>
            </a:r>
            <a:r>
              <a:rPr lang="en-US" dirty="0" err="1">
                <a:solidFill>
                  <a:srgbClr val="0000FF"/>
                </a:solidFill>
                <a:sym typeface="Wingdings 2" pitchFamily="18" charset="2"/>
              </a:rPr>
              <a:t>phần</a:t>
            </a:r>
            <a:r>
              <a:rPr lang="en-US" dirty="0">
                <a:solidFill>
                  <a:srgbClr val="0000FF"/>
                </a:solidFill>
                <a:sym typeface="Wingdings 2" pitchFamily="18" charset="2"/>
              </a:rPr>
              <a:t> </a:t>
            </a:r>
            <a:r>
              <a:rPr lang="en-US" dirty="0" err="1">
                <a:solidFill>
                  <a:srgbClr val="0000FF"/>
                </a:solidFill>
                <a:sym typeface="Wingdings 2" pitchFamily="18" charset="2"/>
              </a:rPr>
              <a:t>gọi</a:t>
            </a:r>
            <a:r>
              <a:rPr lang="en-US" dirty="0">
                <a:solidFill>
                  <a:srgbClr val="0000FF"/>
                </a:solidFill>
                <a:sym typeface="Wingdings 2" pitchFamily="18" charset="2"/>
              </a:rPr>
              <a:t> – </a:t>
            </a:r>
            <a:r>
              <a:rPr lang="en-US" dirty="0" err="1">
                <a:solidFill>
                  <a:srgbClr val="0000FF"/>
                </a:solidFill>
                <a:sym typeface="Wingdings 2" pitchFamily="18" charset="2"/>
              </a:rPr>
              <a:t>đáp</a:t>
            </a:r>
            <a:r>
              <a:rPr lang="en-US" dirty="0">
                <a:solidFill>
                  <a:srgbClr val="0000FF"/>
                </a:solidFill>
                <a:sym typeface="Wingdings 2" pitchFamily="18" charset="2"/>
              </a:rPr>
              <a:t>: </a:t>
            </a:r>
            <a:r>
              <a:rPr lang="en-US" dirty="0" err="1">
                <a:solidFill>
                  <a:srgbClr val="0000FF"/>
                </a:solidFill>
                <a:sym typeface="Wingdings 2" pitchFamily="18" charset="2"/>
              </a:rPr>
              <a:t>Bầu</a:t>
            </a:r>
            <a:r>
              <a:rPr lang="en-US" dirty="0">
                <a:solidFill>
                  <a:srgbClr val="0000FF"/>
                </a:solidFill>
                <a:sym typeface="Wingdings 2" pitchFamily="18" charset="2"/>
              </a:rPr>
              <a:t> </a:t>
            </a:r>
            <a:r>
              <a:rPr lang="en-US" dirty="0" err="1">
                <a:solidFill>
                  <a:srgbClr val="0000FF"/>
                </a:solidFill>
                <a:sym typeface="Wingdings 2" pitchFamily="18" charset="2"/>
              </a:rPr>
              <a:t>ơi</a:t>
            </a:r>
            <a:endParaRPr lang="en-US" dirty="0">
              <a:solidFill>
                <a:srgbClr val="0000FF"/>
              </a:solidFill>
              <a:sym typeface="Wingdings 2" pitchFamily="18" charset="2"/>
            </a:endParaRPr>
          </a:p>
        </p:txBody>
      </p:sp>
      <p:sp>
        <p:nvSpPr>
          <p:cNvPr id="39" name="Text Box 23"/>
          <p:cNvSpPr txBox="1">
            <a:spLocks noChangeArrowheads="1"/>
          </p:cNvSpPr>
          <p:nvPr/>
        </p:nvSpPr>
        <p:spPr bwMode="auto">
          <a:xfrm>
            <a:off x="71438" y="3303826"/>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a:solidFill>
                  <a:srgbClr val="0000FF"/>
                </a:solidFill>
                <a:sym typeface="Wingdings 2" pitchFamily="18" charset="2"/>
              </a:rPr>
              <a:t></a:t>
            </a:r>
            <a:r>
              <a:rPr lang="en-US" dirty="0" err="1">
                <a:solidFill>
                  <a:srgbClr val="0000FF"/>
                </a:solidFill>
                <a:sym typeface="Wingdings 2" pitchFamily="18" charset="2"/>
              </a:rPr>
              <a:t>Không</a:t>
            </a:r>
            <a:r>
              <a:rPr lang="en-US" dirty="0">
                <a:solidFill>
                  <a:srgbClr val="0000FF"/>
                </a:solidFill>
                <a:sym typeface="Wingdings 2" pitchFamily="18" charset="2"/>
              </a:rPr>
              <a:t> </a:t>
            </a:r>
            <a:r>
              <a:rPr lang="en-US" dirty="0" err="1">
                <a:solidFill>
                  <a:srgbClr val="0000FF"/>
                </a:solidFill>
                <a:sym typeface="Wingdings 2" pitchFamily="18" charset="2"/>
              </a:rPr>
              <a:t>hướng</a:t>
            </a:r>
            <a:r>
              <a:rPr lang="en-US" dirty="0">
                <a:solidFill>
                  <a:srgbClr val="0000FF"/>
                </a:solidFill>
                <a:sym typeface="Wingdings 2" pitchFamily="18" charset="2"/>
              </a:rPr>
              <a:t> </a:t>
            </a:r>
            <a:r>
              <a:rPr lang="en-US" dirty="0" err="1">
                <a:solidFill>
                  <a:srgbClr val="0000FF"/>
                </a:solidFill>
                <a:sym typeface="Wingdings 2" pitchFamily="18" charset="2"/>
              </a:rPr>
              <a:t>đến</a:t>
            </a:r>
            <a:r>
              <a:rPr lang="en-US" dirty="0">
                <a:solidFill>
                  <a:srgbClr val="0000FF"/>
                </a:solidFill>
                <a:sym typeface="Wingdings 2" pitchFamily="18" charset="2"/>
              </a:rPr>
              <a:t> </a:t>
            </a:r>
            <a:r>
              <a:rPr lang="en-US" dirty="0" err="1">
                <a:solidFill>
                  <a:srgbClr val="0000FF"/>
                </a:solidFill>
                <a:sym typeface="Wingdings 2" pitchFamily="18" charset="2"/>
              </a:rPr>
              <a:t>riêng</a:t>
            </a:r>
            <a:r>
              <a:rPr lang="en-US" dirty="0">
                <a:solidFill>
                  <a:srgbClr val="0000FF"/>
                </a:solidFill>
                <a:sym typeface="Wingdings 2" pitchFamily="18" charset="2"/>
              </a:rPr>
              <a:t> </a:t>
            </a:r>
            <a:r>
              <a:rPr lang="en-US" dirty="0" err="1">
                <a:solidFill>
                  <a:srgbClr val="0000FF"/>
                </a:solidFill>
                <a:sym typeface="Wingdings 2" pitchFamily="18" charset="2"/>
              </a:rPr>
              <a:t>ai</a:t>
            </a:r>
            <a:r>
              <a:rPr lang="en-US" dirty="0">
                <a:solidFill>
                  <a:srgbClr val="0000FF"/>
                </a:solidFill>
                <a:sym typeface="Wingdings 2" pitchFamily="18" charset="2"/>
              </a:rPr>
              <a:t>.</a:t>
            </a:r>
          </a:p>
        </p:txBody>
      </p:sp>
      <p:sp>
        <p:nvSpPr>
          <p:cNvPr id="40" name="Line 24"/>
          <p:cNvSpPr>
            <a:spLocks noChangeShapeType="1"/>
          </p:cNvSpPr>
          <p:nvPr/>
        </p:nvSpPr>
        <p:spPr bwMode="auto">
          <a:xfrm>
            <a:off x="4724400" y="2514600"/>
            <a:ext cx="2385060"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Line 25"/>
          <p:cNvSpPr>
            <a:spLocks noChangeShapeType="1"/>
          </p:cNvSpPr>
          <p:nvPr/>
        </p:nvSpPr>
        <p:spPr bwMode="auto">
          <a:xfrm>
            <a:off x="5715000" y="2874051"/>
            <a:ext cx="3021330"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Rectangle 1"/>
          <p:cNvSpPr/>
          <p:nvPr/>
        </p:nvSpPr>
        <p:spPr>
          <a:xfrm>
            <a:off x="246651" y="3719672"/>
            <a:ext cx="3025187" cy="369332"/>
          </a:xfrm>
          <a:prstGeom prst="rect">
            <a:avLst/>
          </a:prstGeom>
        </p:spPr>
        <p:txBody>
          <a:bodyPr wrap="none">
            <a:spAutoFit/>
          </a:bodyPr>
          <a:lstStyle/>
          <a:p>
            <a:r>
              <a:rPr lang="en-US" b="1" dirty="0">
                <a:solidFill>
                  <a:srgbClr val="FF0000"/>
                </a:solidFill>
                <a:latin typeface="Times New Roman" pitchFamily="18" charset="0"/>
                <a:sym typeface="Wingdings"/>
              </a:rPr>
              <a:t></a:t>
            </a:r>
            <a:r>
              <a:rPr lang="en-US" b="1" dirty="0">
                <a:solidFill>
                  <a:srgbClr val="0000FF"/>
                </a:solidFill>
              </a:rPr>
              <a:t> </a:t>
            </a:r>
            <a:r>
              <a:rPr lang="en-US" b="1" i="1" dirty="0" err="1">
                <a:solidFill>
                  <a:srgbClr val="0000FF"/>
                </a:solidFill>
              </a:rPr>
              <a:t>hướng</a:t>
            </a:r>
            <a:r>
              <a:rPr lang="en-US" b="1" i="1" dirty="0">
                <a:solidFill>
                  <a:srgbClr val="0000FF"/>
                </a:solidFill>
              </a:rPr>
              <a:t> </a:t>
            </a:r>
            <a:r>
              <a:rPr lang="en-US" b="1" i="1" dirty="0" err="1">
                <a:solidFill>
                  <a:srgbClr val="0000FF"/>
                </a:solidFill>
              </a:rPr>
              <a:t>đến</a:t>
            </a:r>
            <a:r>
              <a:rPr lang="en-US" b="1" i="1" dirty="0">
                <a:solidFill>
                  <a:srgbClr val="0000FF"/>
                </a:solidFill>
              </a:rPr>
              <a:t> </a:t>
            </a:r>
            <a:r>
              <a:rPr lang="en-US" b="1" i="1" dirty="0" err="1">
                <a:solidFill>
                  <a:srgbClr val="0000FF"/>
                </a:solidFill>
              </a:rPr>
              <a:t>mọi</a:t>
            </a:r>
            <a:r>
              <a:rPr lang="en-US" b="1" i="1" dirty="0">
                <a:solidFill>
                  <a:srgbClr val="0000FF"/>
                </a:solidFill>
              </a:rPr>
              <a:t> </a:t>
            </a:r>
            <a:r>
              <a:rPr lang="en-US" b="1" i="1" dirty="0" err="1">
                <a:solidFill>
                  <a:srgbClr val="0000FF"/>
                </a:solidFill>
              </a:rPr>
              <a:t>người</a:t>
            </a:r>
            <a:r>
              <a:rPr lang="en-US" b="1" i="1" dirty="0">
                <a:solidFill>
                  <a:srgbClr val="0000FF"/>
                </a:solidFill>
              </a:rPr>
              <a:t>. </a:t>
            </a:r>
            <a:endParaRPr lang="en-US" i="1" dirty="0">
              <a:solidFill>
                <a:srgbClr val="0000FF"/>
              </a:solidFill>
            </a:endParaRPr>
          </a:p>
        </p:txBody>
      </p:sp>
    </p:spTree>
    <p:extLst>
      <p:ext uri="{BB962C8B-B14F-4D97-AF65-F5344CB8AC3E}">
        <p14:creationId xmlns:p14="http://schemas.microsoft.com/office/powerpoint/2010/main" val="15111606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nodeType="afterEffect">
                                  <p:stCondLst>
                                    <p:cond delay="0"/>
                                  </p:stCondLst>
                                  <p:iterate type="lt">
                                    <p:tmPct val="50000"/>
                                  </p:iterate>
                                  <p:childTnLst>
                                    <p:set>
                                      <p:cBhvr>
                                        <p:cTn id="6" dur="1" fill="hold">
                                          <p:stCondLst>
                                            <p:cond delay="0"/>
                                          </p:stCondLst>
                                        </p:cTn>
                                        <p:tgtEl>
                                          <p:spTgt spid="22">
                                            <p:txEl>
                                              <p:pRg st="0" end="0"/>
                                            </p:txEl>
                                          </p:spTgt>
                                        </p:tgtEl>
                                        <p:attrNameLst>
                                          <p:attrName>style.visibility</p:attrName>
                                        </p:attrNameLst>
                                      </p:cBhvr>
                                      <p:to>
                                        <p:strVal val="visible"/>
                                      </p:to>
                                    </p:set>
                                    <p:anim calcmode="discrete" valueType="clr">
                                      <p:cBhvr override="childStyle">
                                        <p:cTn id="7" dur="80"/>
                                        <p:tgtEl>
                                          <p:spTgt spid="2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2">
                                            <p:txEl>
                                              <p:pRg st="0" end="0"/>
                                            </p:txEl>
                                          </p:spTgt>
                                        </p:tgtEl>
                                        <p:attrNameLst>
                                          <p:attrName>fill.type</p:attrName>
                                        </p:attrNameLst>
                                      </p:cBhvr>
                                      <p:to>
                                        <p:strVal val="solid"/>
                                      </p:to>
                                    </p:set>
                                  </p:childTnLst>
                                </p:cTn>
                              </p:par>
                            </p:childTnLst>
                          </p:cTn>
                        </p:par>
                        <p:par>
                          <p:cTn id="10" fill="hold">
                            <p:stCondLst>
                              <p:cond delay="40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21"/>
                                        </p:tgtEl>
                                        <p:attrNameLst>
                                          <p:attrName>style.visibility</p:attrName>
                                        </p:attrNameLst>
                                      </p:cBhvr>
                                      <p:to>
                                        <p:strVal val="visible"/>
                                      </p:to>
                                    </p:set>
                                    <p:anim calcmode="discrete" valueType="clr">
                                      <p:cBhvr override="childStyle">
                                        <p:cTn id="13" dur="80"/>
                                        <p:tgtEl>
                                          <p:spTgt spid="21"/>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1"/>
                                        </p:tgtEl>
                                        <p:attrNameLst>
                                          <p:attrName>fillcolor</p:attrName>
                                        </p:attrNameLst>
                                      </p:cBhvr>
                                      <p:tavLst>
                                        <p:tav tm="0">
                                          <p:val>
                                            <p:clrVal>
                                              <a:schemeClr val="accent2"/>
                                            </p:clrVal>
                                          </p:val>
                                        </p:tav>
                                        <p:tav tm="50000">
                                          <p:val>
                                            <p:clrVal>
                                              <a:schemeClr val="hlink"/>
                                            </p:clrVal>
                                          </p:val>
                                        </p:tav>
                                      </p:tavLst>
                                    </p:anim>
                                    <p:set>
                                      <p:cBhvr>
                                        <p:cTn id="15" dur="80"/>
                                        <p:tgtEl>
                                          <p:spTgt spid="21"/>
                                        </p:tgtEl>
                                        <p:attrNameLst>
                                          <p:attrName>fill.type</p:attrName>
                                        </p:attrNameLst>
                                      </p:cBhvr>
                                      <p:to>
                                        <p:strVal val="solid"/>
                                      </p:to>
                                    </p:set>
                                  </p:childTnLst>
                                </p:cTn>
                              </p:par>
                            </p:childTnLst>
                          </p:cTn>
                        </p:par>
                        <p:par>
                          <p:cTn id="16" fill="hold">
                            <p:stCondLst>
                              <p:cond delay="80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36"/>
                                        </p:tgtEl>
                                        <p:attrNameLst>
                                          <p:attrName>style.visibility</p:attrName>
                                        </p:attrNameLst>
                                      </p:cBhvr>
                                      <p:to>
                                        <p:strVal val="visible"/>
                                      </p:to>
                                    </p:set>
                                    <p:anim calcmode="discrete" valueType="clr">
                                      <p:cBhvr override="childStyle">
                                        <p:cTn id="19" dur="80"/>
                                        <p:tgtEl>
                                          <p:spTgt spid="36"/>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6"/>
                                        </p:tgtEl>
                                        <p:attrNameLst>
                                          <p:attrName>fillcolor</p:attrName>
                                        </p:attrNameLst>
                                      </p:cBhvr>
                                      <p:tavLst>
                                        <p:tav tm="0">
                                          <p:val>
                                            <p:clrVal>
                                              <a:schemeClr val="accent2"/>
                                            </p:clrVal>
                                          </p:val>
                                        </p:tav>
                                        <p:tav tm="50000">
                                          <p:val>
                                            <p:clrVal>
                                              <a:schemeClr val="hlink"/>
                                            </p:clrVal>
                                          </p:val>
                                        </p:tav>
                                      </p:tavLst>
                                    </p:anim>
                                    <p:set>
                                      <p:cBhvr>
                                        <p:cTn id="21" dur="80"/>
                                        <p:tgtEl>
                                          <p:spTgt spid="36"/>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diamond(in)">
                                      <p:cBhvr>
                                        <p:cTn id="26" dur="500"/>
                                        <p:tgtEl>
                                          <p:spTgt spid="40"/>
                                        </p:tgtEl>
                                      </p:cBhvr>
                                    </p:animEffect>
                                  </p:childTnLst>
                                </p:cTn>
                              </p:par>
                              <p:par>
                                <p:cTn id="27" presetID="8" presetClass="entr" presetSubtype="16"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diamond(in)">
                                      <p:cBhvr>
                                        <p:cTn id="29" dur="500"/>
                                        <p:tgtEl>
                                          <p:spTgt spid="41"/>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16" fill="hold" grpId="0" nodeType="click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diamond(in)">
                                      <p:cBhvr>
                                        <p:cTn id="34" dur="500"/>
                                        <p:tgtEl>
                                          <p:spTgt spid="37"/>
                                        </p:tgtEl>
                                      </p:cBhvr>
                                    </p:animEffect>
                                  </p:childTnLst>
                                </p:cTn>
                              </p:par>
                            </p:childTnLst>
                          </p:cTn>
                        </p:par>
                        <p:par>
                          <p:cTn id="35" fill="hold">
                            <p:stCondLst>
                              <p:cond delay="500"/>
                            </p:stCondLst>
                            <p:childTnLst>
                              <p:par>
                                <p:cTn id="36" presetID="27" presetClass="entr" presetSubtype="0" fill="hold" grpId="0" nodeType="afterEffect">
                                  <p:stCondLst>
                                    <p:cond delay="0"/>
                                  </p:stCondLst>
                                  <p:iterate type="lt">
                                    <p:tmPct val="50000"/>
                                  </p:iterate>
                                  <p:childTnLst>
                                    <p:set>
                                      <p:cBhvr>
                                        <p:cTn id="37" dur="1" fill="hold">
                                          <p:stCondLst>
                                            <p:cond delay="0"/>
                                          </p:stCondLst>
                                        </p:cTn>
                                        <p:tgtEl>
                                          <p:spTgt spid="38"/>
                                        </p:tgtEl>
                                        <p:attrNameLst>
                                          <p:attrName>style.visibility</p:attrName>
                                        </p:attrNameLst>
                                      </p:cBhvr>
                                      <p:to>
                                        <p:strVal val="visible"/>
                                      </p:to>
                                    </p:set>
                                    <p:anim calcmode="discrete" valueType="clr">
                                      <p:cBhvr override="childStyle">
                                        <p:cTn id="38" dur="80"/>
                                        <p:tgtEl>
                                          <p:spTgt spid="38"/>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38"/>
                                        </p:tgtEl>
                                        <p:attrNameLst>
                                          <p:attrName>fillcolor</p:attrName>
                                        </p:attrNameLst>
                                      </p:cBhvr>
                                      <p:tavLst>
                                        <p:tav tm="0">
                                          <p:val>
                                            <p:clrVal>
                                              <a:schemeClr val="accent2"/>
                                            </p:clrVal>
                                          </p:val>
                                        </p:tav>
                                        <p:tav tm="50000">
                                          <p:val>
                                            <p:clrVal>
                                              <a:schemeClr val="hlink"/>
                                            </p:clrVal>
                                          </p:val>
                                        </p:tav>
                                      </p:tavLst>
                                    </p:anim>
                                    <p:set>
                                      <p:cBhvr>
                                        <p:cTn id="40" dur="80"/>
                                        <p:tgtEl>
                                          <p:spTgt spid="38"/>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27" presetClass="entr" presetSubtype="0" fill="hold" grpId="0" nodeType="clickEffect">
                                  <p:stCondLst>
                                    <p:cond delay="0"/>
                                  </p:stCondLst>
                                  <p:iterate type="lt">
                                    <p:tmPct val="50000"/>
                                  </p:iterate>
                                  <p:childTnLst>
                                    <p:set>
                                      <p:cBhvr>
                                        <p:cTn id="44" dur="1" fill="hold">
                                          <p:stCondLst>
                                            <p:cond delay="0"/>
                                          </p:stCondLst>
                                        </p:cTn>
                                        <p:tgtEl>
                                          <p:spTgt spid="39"/>
                                        </p:tgtEl>
                                        <p:attrNameLst>
                                          <p:attrName>style.visibility</p:attrName>
                                        </p:attrNameLst>
                                      </p:cBhvr>
                                      <p:to>
                                        <p:strVal val="visible"/>
                                      </p:to>
                                    </p:set>
                                    <p:anim calcmode="discrete" valueType="clr">
                                      <p:cBhvr override="childStyle">
                                        <p:cTn id="45" dur="80"/>
                                        <p:tgtEl>
                                          <p:spTgt spid="39"/>
                                        </p:tgtEl>
                                        <p:attrNameLst>
                                          <p:attrName>style.color</p:attrName>
                                        </p:attrNameLst>
                                      </p:cBhvr>
                                      <p:tavLst>
                                        <p:tav tm="0">
                                          <p:val>
                                            <p:clrVal>
                                              <a:schemeClr val="accent2"/>
                                            </p:clrVal>
                                          </p:val>
                                        </p:tav>
                                        <p:tav tm="50000">
                                          <p:val>
                                            <p:clrVal>
                                              <a:schemeClr val="hlink"/>
                                            </p:clrVal>
                                          </p:val>
                                        </p:tav>
                                      </p:tavLst>
                                    </p:anim>
                                    <p:anim calcmode="discrete" valueType="clr">
                                      <p:cBhvr>
                                        <p:cTn id="46" dur="80"/>
                                        <p:tgtEl>
                                          <p:spTgt spid="39"/>
                                        </p:tgtEl>
                                        <p:attrNameLst>
                                          <p:attrName>fillcolor</p:attrName>
                                        </p:attrNameLst>
                                      </p:cBhvr>
                                      <p:tavLst>
                                        <p:tav tm="0">
                                          <p:val>
                                            <p:clrVal>
                                              <a:schemeClr val="accent2"/>
                                            </p:clrVal>
                                          </p:val>
                                        </p:tav>
                                        <p:tav tm="50000">
                                          <p:val>
                                            <p:clrVal>
                                              <a:schemeClr val="hlink"/>
                                            </p:clrVal>
                                          </p:val>
                                        </p:tav>
                                      </p:tavLst>
                                    </p:anim>
                                    <p:set>
                                      <p:cBhvr>
                                        <p:cTn id="47" dur="80"/>
                                        <p:tgtEl>
                                          <p:spTgt spid="39"/>
                                        </p:tgtEl>
                                        <p:attrNameLst>
                                          <p:attrName>fill.type</p:attrName>
                                        </p:attrNameLst>
                                      </p:cBhvr>
                                      <p:to>
                                        <p:strVal val="solid"/>
                                      </p:to>
                                    </p:set>
                                  </p:childTnLst>
                                </p:cTn>
                              </p:par>
                            </p:childTnLst>
                          </p:cTn>
                        </p:par>
                        <p:par>
                          <p:cTn id="48" fill="hold">
                            <p:stCondLst>
                              <p:cond delay="920"/>
                            </p:stCondLst>
                            <p:childTnLst>
                              <p:par>
                                <p:cTn id="49" presetID="56" presetClass="entr" presetSubtype="0" fill="hold" grpId="0" nodeType="afterEffect">
                                  <p:stCondLst>
                                    <p:cond delay="0"/>
                                  </p:stCondLst>
                                  <p:iterate type="lt">
                                    <p:tmPct val="10000"/>
                                  </p:iterate>
                                  <p:childTnLst>
                                    <p:set>
                                      <p:cBhvr>
                                        <p:cTn id="50" dur="1" fill="hold">
                                          <p:stCondLst>
                                            <p:cond delay="0"/>
                                          </p:stCondLst>
                                        </p:cTn>
                                        <p:tgtEl>
                                          <p:spTgt spid="2"/>
                                        </p:tgtEl>
                                        <p:attrNameLst>
                                          <p:attrName>style.visibility</p:attrName>
                                        </p:attrNameLst>
                                      </p:cBhvr>
                                      <p:to>
                                        <p:strVal val="visible"/>
                                      </p:to>
                                    </p:set>
                                    <p:anim by="(-#ppt_w*2)" calcmode="lin" valueType="num">
                                      <p:cBhvr rctx="PPT">
                                        <p:cTn id="51" dur="500" autoRev="1" fill="hold">
                                          <p:stCondLst>
                                            <p:cond delay="0"/>
                                          </p:stCondLst>
                                        </p:cTn>
                                        <p:tgtEl>
                                          <p:spTgt spid="2"/>
                                        </p:tgtEl>
                                        <p:attrNameLst>
                                          <p:attrName>ppt_w</p:attrName>
                                        </p:attrNameLst>
                                      </p:cBhvr>
                                    </p:anim>
                                    <p:anim by="(#ppt_w*0.50)" calcmode="lin" valueType="num">
                                      <p:cBhvr>
                                        <p:cTn id="52" dur="500" decel="50000" autoRev="1" fill="hold">
                                          <p:stCondLst>
                                            <p:cond delay="0"/>
                                          </p:stCondLst>
                                        </p:cTn>
                                        <p:tgtEl>
                                          <p:spTgt spid="2"/>
                                        </p:tgtEl>
                                        <p:attrNameLst>
                                          <p:attrName>ppt_x</p:attrName>
                                        </p:attrNameLst>
                                      </p:cBhvr>
                                    </p:anim>
                                    <p:anim from="(-#ppt_h/2)" to="(#ppt_y)" calcmode="lin" valueType="num">
                                      <p:cBhvr>
                                        <p:cTn id="53" dur="1000" fill="hold">
                                          <p:stCondLst>
                                            <p:cond delay="0"/>
                                          </p:stCondLst>
                                        </p:cTn>
                                        <p:tgtEl>
                                          <p:spTgt spid="2"/>
                                        </p:tgtEl>
                                        <p:attrNameLst>
                                          <p:attrName>ppt_y</p:attrName>
                                        </p:attrNameLst>
                                      </p:cBhvr>
                                    </p:anim>
                                    <p:animRot by="21600000">
                                      <p:cBhvr>
                                        <p:cTn id="54"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6" grpId="0"/>
      <p:bldP spid="37" grpId="0" animBg="1"/>
      <p:bldP spid="38" grpId="0"/>
      <p:bldP spid="39" grpId="0"/>
      <p:bldP spid="40" grpId="0" animBg="1"/>
      <p:bldP spid="41"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152400"/>
            <a:ext cx="8610600" cy="381000"/>
          </a:xfrm>
          <a:prstGeom prst="rect">
            <a:avLst/>
          </a:prstGeom>
          <a:ln w="57150" cmpd="thinThick">
            <a:solidFill>
              <a:schemeClr val="tx1"/>
            </a:solidFill>
          </a:ln>
        </p:spPr>
        <p:txBody>
          <a:bodyPr/>
          <a:lstStyle/>
          <a:p>
            <a:pPr lvl="0" algn="ctr">
              <a:defRPr/>
            </a:pPr>
            <a:r>
              <a:rPr lang="en-US" sz="2000" b="1" i="1" kern="0" dirty="0" smtClean="0">
                <a:solidFill>
                  <a:srgbClr val="FF0000"/>
                </a:solidFill>
                <a:cs typeface="Arial" charset="0"/>
              </a:rPr>
              <a:t>§104.  CÁC THÀNH </a:t>
            </a:r>
            <a:r>
              <a:rPr lang="en-US" sz="2000" b="1" i="1" kern="0" dirty="0" err="1" smtClean="0">
                <a:solidFill>
                  <a:srgbClr val="FF0000"/>
                </a:solidFill>
                <a:cs typeface="Arial" charset="0"/>
              </a:rPr>
              <a:t>BiỆT</a:t>
            </a:r>
            <a:r>
              <a:rPr lang="en-US" sz="2000" b="1" i="1" kern="0" dirty="0" smtClean="0">
                <a:solidFill>
                  <a:srgbClr val="FF0000"/>
                </a:solidFill>
                <a:cs typeface="Arial" charset="0"/>
              </a:rPr>
              <a:t> LẬP (TT)</a:t>
            </a:r>
            <a:endParaRPr lang="en-US" b="1" i="1" kern="0" dirty="0" smtClean="0">
              <a:solidFill>
                <a:srgbClr val="FF0000"/>
              </a:solidFill>
            </a:endParaRPr>
          </a:p>
        </p:txBody>
      </p:sp>
      <p:sp>
        <p:nvSpPr>
          <p:cNvPr id="15" name="Text Box 13"/>
          <p:cNvSpPr txBox="1">
            <a:spLocks noChangeArrowheads="1"/>
          </p:cNvSpPr>
          <p:nvPr/>
        </p:nvSpPr>
        <p:spPr bwMode="auto">
          <a:xfrm>
            <a:off x="304800" y="1482725"/>
            <a:ext cx="84582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just">
              <a:spcBef>
                <a:spcPct val="50000"/>
              </a:spcBef>
              <a:buFontTx/>
              <a:buAutoNum type="alphaLcParenR"/>
            </a:pPr>
            <a:r>
              <a:rPr lang="en-US" dirty="0" err="1"/>
              <a:t>Chúng</a:t>
            </a:r>
            <a:r>
              <a:rPr lang="en-US" dirty="0"/>
              <a:t> </a:t>
            </a:r>
            <a:r>
              <a:rPr lang="en-US" dirty="0" err="1"/>
              <a:t>tôi</a:t>
            </a:r>
            <a:r>
              <a:rPr lang="en-US" dirty="0"/>
              <a:t>, </a:t>
            </a:r>
            <a:r>
              <a:rPr lang="en-US" dirty="0" err="1"/>
              <a:t>mọi</a:t>
            </a:r>
            <a:r>
              <a:rPr lang="en-US" dirty="0"/>
              <a:t> </a:t>
            </a:r>
            <a:r>
              <a:rPr lang="en-US" dirty="0" err="1"/>
              <a:t>người</a:t>
            </a:r>
            <a:r>
              <a:rPr lang="en-US" dirty="0"/>
              <a:t> – </a:t>
            </a:r>
            <a:r>
              <a:rPr lang="en-US" dirty="0" err="1"/>
              <a:t>kể</a:t>
            </a:r>
            <a:r>
              <a:rPr lang="en-US" dirty="0"/>
              <a:t> </a:t>
            </a:r>
            <a:r>
              <a:rPr lang="en-US" dirty="0" err="1"/>
              <a:t>cả</a:t>
            </a:r>
            <a:r>
              <a:rPr lang="en-US" dirty="0"/>
              <a:t> </a:t>
            </a:r>
            <a:r>
              <a:rPr lang="en-US" dirty="0" err="1"/>
              <a:t>anh</a:t>
            </a:r>
            <a:r>
              <a:rPr lang="en-US" dirty="0"/>
              <a:t>, </a:t>
            </a:r>
            <a:r>
              <a:rPr lang="en-US" dirty="0" err="1"/>
              <a:t>đều</a:t>
            </a:r>
            <a:r>
              <a:rPr lang="en-US" dirty="0"/>
              <a:t> </a:t>
            </a:r>
            <a:r>
              <a:rPr lang="en-US" dirty="0" err="1"/>
              <a:t>tưởng</a:t>
            </a:r>
            <a:r>
              <a:rPr lang="en-US" dirty="0"/>
              <a:t> con </a:t>
            </a:r>
            <a:r>
              <a:rPr lang="en-US" dirty="0" err="1"/>
              <a:t>bé</a:t>
            </a:r>
            <a:r>
              <a:rPr lang="en-US" dirty="0"/>
              <a:t> </a:t>
            </a:r>
            <a:r>
              <a:rPr lang="en-US" dirty="0" err="1"/>
              <a:t>sẽ</a:t>
            </a:r>
            <a:r>
              <a:rPr lang="en-US" dirty="0"/>
              <a:t> </a:t>
            </a:r>
            <a:r>
              <a:rPr lang="en-US" dirty="0" err="1"/>
              <a:t>đứng</a:t>
            </a:r>
            <a:r>
              <a:rPr lang="en-US" dirty="0"/>
              <a:t> </a:t>
            </a:r>
            <a:r>
              <a:rPr lang="en-US" dirty="0" err="1"/>
              <a:t>yên</a:t>
            </a:r>
            <a:r>
              <a:rPr lang="en-US" dirty="0"/>
              <a:t> </a:t>
            </a:r>
            <a:r>
              <a:rPr lang="en-US" dirty="0" err="1"/>
              <a:t>đó</a:t>
            </a:r>
            <a:r>
              <a:rPr lang="en-US" dirty="0"/>
              <a:t> </a:t>
            </a:r>
            <a:r>
              <a:rPr lang="en-US" dirty="0" err="1"/>
              <a:t>thôi</a:t>
            </a:r>
            <a:r>
              <a:rPr lang="en-US" dirty="0"/>
              <a:t>.</a:t>
            </a:r>
          </a:p>
          <a:p>
            <a:pPr algn="just">
              <a:spcBef>
                <a:spcPct val="50000"/>
              </a:spcBef>
            </a:pPr>
            <a:r>
              <a:rPr lang="en-US" dirty="0"/>
              <a:t>                                                                   </a:t>
            </a:r>
            <a:r>
              <a:rPr lang="en-US" sz="1600" dirty="0"/>
              <a:t>(</a:t>
            </a:r>
            <a:r>
              <a:rPr lang="en-US" sz="1600" dirty="0" err="1"/>
              <a:t>Nguyễn</a:t>
            </a:r>
            <a:r>
              <a:rPr lang="en-US" sz="1600" dirty="0"/>
              <a:t> </a:t>
            </a:r>
            <a:r>
              <a:rPr lang="en-US" sz="1600" dirty="0" err="1"/>
              <a:t>Quang</a:t>
            </a:r>
            <a:r>
              <a:rPr lang="en-US" sz="1600" dirty="0"/>
              <a:t> </a:t>
            </a:r>
            <a:r>
              <a:rPr lang="en-US" sz="1600" dirty="0" err="1"/>
              <a:t>Sáng</a:t>
            </a:r>
            <a:r>
              <a:rPr lang="en-US" sz="1600" dirty="0"/>
              <a:t>, </a:t>
            </a:r>
            <a:r>
              <a:rPr lang="en-US" sz="1600" dirty="0" err="1"/>
              <a:t>Chiếc</a:t>
            </a:r>
            <a:r>
              <a:rPr lang="en-US" sz="1600" dirty="0"/>
              <a:t> </a:t>
            </a:r>
            <a:r>
              <a:rPr lang="en-US" sz="1600" dirty="0" err="1"/>
              <a:t>lược</a:t>
            </a:r>
            <a:r>
              <a:rPr lang="en-US" sz="1600" dirty="0"/>
              <a:t> </a:t>
            </a:r>
            <a:r>
              <a:rPr lang="en-US" sz="1600" dirty="0" err="1"/>
              <a:t>ngà</a:t>
            </a:r>
            <a:r>
              <a:rPr lang="en-US" dirty="0"/>
              <a:t>)                                           </a:t>
            </a:r>
          </a:p>
        </p:txBody>
      </p:sp>
      <p:sp>
        <p:nvSpPr>
          <p:cNvPr id="16" name="Text Box 14"/>
          <p:cNvSpPr txBox="1">
            <a:spLocks noChangeArrowheads="1"/>
          </p:cNvSpPr>
          <p:nvPr/>
        </p:nvSpPr>
        <p:spPr bwMode="auto">
          <a:xfrm>
            <a:off x="89853" y="762000"/>
            <a:ext cx="8890000"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smtClean="0"/>
              <a:t> -</a:t>
            </a:r>
            <a:r>
              <a:rPr lang="en-US" dirty="0" err="1"/>
              <a:t>Tìm</a:t>
            </a:r>
            <a:r>
              <a:rPr lang="en-US" dirty="0"/>
              <a:t> </a:t>
            </a:r>
            <a:r>
              <a:rPr lang="en-US" dirty="0" err="1"/>
              <a:t>thành</a:t>
            </a:r>
            <a:r>
              <a:rPr lang="en-US" dirty="0"/>
              <a:t> </a:t>
            </a:r>
            <a:r>
              <a:rPr lang="en-US" dirty="0" err="1"/>
              <a:t>phần</a:t>
            </a:r>
            <a:r>
              <a:rPr lang="en-US" dirty="0"/>
              <a:t> </a:t>
            </a:r>
            <a:r>
              <a:rPr lang="en-US" dirty="0" err="1"/>
              <a:t>phụ</a:t>
            </a:r>
            <a:r>
              <a:rPr lang="en-US" dirty="0"/>
              <a:t> </a:t>
            </a:r>
            <a:r>
              <a:rPr lang="en-US" dirty="0" err="1"/>
              <a:t>chú</a:t>
            </a:r>
            <a:r>
              <a:rPr lang="en-US" dirty="0"/>
              <a:t> </a:t>
            </a:r>
            <a:r>
              <a:rPr lang="en-US" dirty="0" err="1"/>
              <a:t>trong</a:t>
            </a:r>
            <a:r>
              <a:rPr lang="en-US" dirty="0"/>
              <a:t> </a:t>
            </a:r>
            <a:r>
              <a:rPr lang="en-US" dirty="0" err="1"/>
              <a:t>các</a:t>
            </a:r>
            <a:r>
              <a:rPr lang="en-US" dirty="0"/>
              <a:t> </a:t>
            </a:r>
            <a:r>
              <a:rPr lang="en-US" dirty="0" err="1"/>
              <a:t>đoạn</a:t>
            </a:r>
            <a:r>
              <a:rPr lang="en-US" dirty="0"/>
              <a:t> </a:t>
            </a:r>
            <a:r>
              <a:rPr lang="en-US" dirty="0" err="1"/>
              <a:t>trích</a:t>
            </a:r>
            <a:r>
              <a:rPr lang="en-US" dirty="0"/>
              <a:t> </a:t>
            </a:r>
            <a:r>
              <a:rPr lang="en-US" dirty="0" err="1"/>
              <a:t>sau</a:t>
            </a:r>
            <a:r>
              <a:rPr lang="en-US" dirty="0"/>
              <a:t> </a:t>
            </a:r>
            <a:r>
              <a:rPr lang="en-US" dirty="0" err="1"/>
              <a:t>và</a:t>
            </a:r>
            <a:r>
              <a:rPr lang="en-US" dirty="0"/>
              <a:t> </a:t>
            </a:r>
            <a:r>
              <a:rPr lang="en-US" dirty="0" err="1"/>
              <a:t>cho</a:t>
            </a:r>
            <a:r>
              <a:rPr lang="en-US" dirty="0"/>
              <a:t> </a:t>
            </a:r>
            <a:r>
              <a:rPr lang="en-US" dirty="0" err="1"/>
              <a:t>biết</a:t>
            </a:r>
            <a:r>
              <a:rPr lang="en-US" dirty="0"/>
              <a:t> </a:t>
            </a:r>
            <a:r>
              <a:rPr lang="en-US" dirty="0" err="1"/>
              <a:t>chúng</a:t>
            </a:r>
            <a:r>
              <a:rPr lang="en-US" dirty="0"/>
              <a:t> </a:t>
            </a:r>
            <a:r>
              <a:rPr lang="en-US" dirty="0" err="1"/>
              <a:t>bổ</a:t>
            </a:r>
            <a:r>
              <a:rPr lang="en-US" dirty="0"/>
              <a:t> sung </a:t>
            </a:r>
            <a:r>
              <a:rPr lang="en-US" dirty="0" err="1"/>
              <a:t>điều</a:t>
            </a:r>
            <a:r>
              <a:rPr lang="en-US" dirty="0"/>
              <a:t> </a:t>
            </a:r>
            <a:r>
              <a:rPr lang="en-US" dirty="0" err="1"/>
              <a:t>gì</a:t>
            </a:r>
            <a:r>
              <a:rPr lang="en-US" dirty="0"/>
              <a:t>.</a:t>
            </a:r>
          </a:p>
          <a:p>
            <a:pPr>
              <a:spcBef>
                <a:spcPct val="50000"/>
              </a:spcBef>
            </a:pPr>
            <a:r>
              <a:rPr lang="en-US" dirty="0"/>
              <a:t> </a:t>
            </a:r>
            <a:r>
              <a:rPr lang="en-US" dirty="0" smtClean="0"/>
              <a:t>-</a:t>
            </a:r>
            <a:r>
              <a:rPr lang="en-US" dirty="0" err="1"/>
              <a:t>Thành</a:t>
            </a:r>
            <a:r>
              <a:rPr lang="en-US" dirty="0"/>
              <a:t> </a:t>
            </a:r>
            <a:r>
              <a:rPr lang="en-US" dirty="0" err="1"/>
              <a:t>phần</a:t>
            </a:r>
            <a:r>
              <a:rPr lang="en-US" dirty="0"/>
              <a:t> </a:t>
            </a:r>
            <a:r>
              <a:rPr lang="en-US" dirty="0" err="1"/>
              <a:t>phụ</a:t>
            </a:r>
            <a:r>
              <a:rPr lang="en-US" dirty="0"/>
              <a:t> </a:t>
            </a:r>
            <a:r>
              <a:rPr lang="en-US" dirty="0" err="1"/>
              <a:t>chú</a:t>
            </a:r>
            <a:r>
              <a:rPr lang="en-US" dirty="0"/>
              <a:t> </a:t>
            </a:r>
            <a:r>
              <a:rPr lang="en-US" dirty="0" err="1"/>
              <a:t>liên</a:t>
            </a:r>
            <a:r>
              <a:rPr lang="en-US" dirty="0"/>
              <a:t> </a:t>
            </a:r>
            <a:r>
              <a:rPr lang="en-US" dirty="0" err="1"/>
              <a:t>quan</a:t>
            </a:r>
            <a:r>
              <a:rPr lang="en-US" dirty="0"/>
              <a:t> </a:t>
            </a:r>
            <a:r>
              <a:rPr lang="en-US" dirty="0" err="1"/>
              <a:t>với</a:t>
            </a:r>
            <a:r>
              <a:rPr lang="en-US" dirty="0"/>
              <a:t> </a:t>
            </a:r>
            <a:r>
              <a:rPr lang="en-US" dirty="0" err="1"/>
              <a:t>các</a:t>
            </a:r>
            <a:r>
              <a:rPr lang="en-US" dirty="0"/>
              <a:t> </a:t>
            </a:r>
            <a:r>
              <a:rPr lang="en-US" dirty="0" err="1"/>
              <a:t>từ</a:t>
            </a:r>
            <a:r>
              <a:rPr lang="en-US" dirty="0"/>
              <a:t> </a:t>
            </a:r>
            <a:r>
              <a:rPr lang="en-US" dirty="0" err="1"/>
              <a:t>ngữ</a:t>
            </a:r>
            <a:endParaRPr lang="en-US" dirty="0"/>
          </a:p>
        </p:txBody>
      </p:sp>
      <p:sp>
        <p:nvSpPr>
          <p:cNvPr id="23" name="Rectangle 60"/>
          <p:cNvSpPr>
            <a:spLocks noChangeArrowheads="1"/>
          </p:cNvSpPr>
          <p:nvPr/>
        </p:nvSpPr>
        <p:spPr bwMode="auto">
          <a:xfrm>
            <a:off x="228600" y="2162175"/>
            <a:ext cx="8763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dirty="0"/>
              <a:t>b)</a:t>
            </a:r>
            <a:r>
              <a:rPr lang="en-US" dirty="0" err="1"/>
              <a:t>Giáo</a:t>
            </a:r>
            <a:r>
              <a:rPr lang="en-US" dirty="0"/>
              <a:t> </a:t>
            </a:r>
            <a:r>
              <a:rPr lang="en-US" dirty="0" err="1"/>
              <a:t>dục</a:t>
            </a:r>
            <a:r>
              <a:rPr lang="en-US" dirty="0"/>
              <a:t> </a:t>
            </a:r>
            <a:r>
              <a:rPr lang="en-US" dirty="0" err="1"/>
              <a:t>tức</a:t>
            </a:r>
            <a:r>
              <a:rPr lang="en-US" dirty="0"/>
              <a:t> </a:t>
            </a:r>
            <a:r>
              <a:rPr lang="en-US" dirty="0" err="1"/>
              <a:t>là</a:t>
            </a:r>
            <a:r>
              <a:rPr lang="en-US" dirty="0"/>
              <a:t> </a:t>
            </a:r>
            <a:r>
              <a:rPr lang="en-US" dirty="0" err="1"/>
              <a:t>giải</a:t>
            </a:r>
            <a:r>
              <a:rPr lang="en-US" dirty="0"/>
              <a:t> </a:t>
            </a:r>
            <a:r>
              <a:rPr lang="en-US" dirty="0" err="1"/>
              <a:t>phóng</a:t>
            </a:r>
            <a:r>
              <a:rPr lang="en-US" dirty="0"/>
              <a:t>. </a:t>
            </a:r>
            <a:r>
              <a:rPr lang="en-US" dirty="0" err="1"/>
              <a:t>Nó</a:t>
            </a:r>
            <a:r>
              <a:rPr lang="en-US" dirty="0"/>
              <a:t> </a:t>
            </a:r>
            <a:r>
              <a:rPr lang="en-US" dirty="0" err="1"/>
              <a:t>mở</a:t>
            </a:r>
            <a:r>
              <a:rPr lang="en-US" dirty="0"/>
              <a:t> </a:t>
            </a:r>
            <a:r>
              <a:rPr lang="en-US" dirty="0" err="1"/>
              <a:t>ra</a:t>
            </a:r>
            <a:r>
              <a:rPr lang="en-US" dirty="0"/>
              <a:t> </a:t>
            </a:r>
            <a:r>
              <a:rPr lang="en-US" dirty="0" err="1"/>
              <a:t>cánh</a:t>
            </a:r>
            <a:r>
              <a:rPr lang="en-US" dirty="0"/>
              <a:t> </a:t>
            </a:r>
            <a:r>
              <a:rPr lang="en-US" dirty="0" err="1"/>
              <a:t>cửa</a:t>
            </a:r>
            <a:r>
              <a:rPr lang="en-US" dirty="0"/>
              <a:t> </a:t>
            </a:r>
            <a:r>
              <a:rPr lang="en-US" dirty="0" err="1"/>
              <a:t>dẫn</a:t>
            </a:r>
            <a:r>
              <a:rPr lang="en-US" dirty="0"/>
              <a:t> </a:t>
            </a:r>
            <a:r>
              <a:rPr lang="en-US" dirty="0" err="1"/>
              <a:t>đến</a:t>
            </a:r>
            <a:r>
              <a:rPr lang="en-US" dirty="0"/>
              <a:t> </a:t>
            </a:r>
            <a:r>
              <a:rPr lang="en-US" dirty="0" err="1"/>
              <a:t>hoà</a:t>
            </a:r>
            <a:r>
              <a:rPr lang="en-US" dirty="0"/>
              <a:t> </a:t>
            </a:r>
            <a:r>
              <a:rPr lang="en-US" dirty="0" err="1"/>
              <a:t>bình</a:t>
            </a:r>
            <a:r>
              <a:rPr lang="en-US" dirty="0"/>
              <a:t>, </a:t>
            </a:r>
            <a:r>
              <a:rPr lang="en-US" dirty="0" err="1"/>
              <a:t>công</a:t>
            </a:r>
            <a:r>
              <a:rPr lang="en-US" dirty="0"/>
              <a:t> </a:t>
            </a:r>
            <a:r>
              <a:rPr lang="en-US" dirty="0" err="1"/>
              <a:t>bằng</a:t>
            </a:r>
            <a:r>
              <a:rPr lang="en-US" dirty="0"/>
              <a:t> </a:t>
            </a:r>
            <a:r>
              <a:rPr lang="en-US" dirty="0" err="1"/>
              <a:t>và</a:t>
            </a:r>
            <a:r>
              <a:rPr lang="en-US" dirty="0"/>
              <a:t> </a:t>
            </a:r>
            <a:r>
              <a:rPr lang="en-US" dirty="0" err="1"/>
              <a:t>công</a:t>
            </a:r>
            <a:r>
              <a:rPr lang="en-US" dirty="0"/>
              <a:t> </a:t>
            </a:r>
            <a:r>
              <a:rPr lang="en-US" dirty="0" err="1"/>
              <a:t>lí</a:t>
            </a:r>
            <a:r>
              <a:rPr lang="en-US" dirty="0"/>
              <a:t>. </a:t>
            </a:r>
            <a:r>
              <a:rPr lang="en-US" dirty="0" err="1"/>
              <a:t>Những</a:t>
            </a:r>
            <a:r>
              <a:rPr lang="en-US" dirty="0"/>
              <a:t> </a:t>
            </a:r>
            <a:r>
              <a:rPr lang="en-US" dirty="0" err="1"/>
              <a:t>người</a:t>
            </a:r>
            <a:r>
              <a:rPr lang="en-US" dirty="0"/>
              <a:t> </a:t>
            </a:r>
            <a:r>
              <a:rPr lang="en-US" dirty="0" err="1"/>
              <a:t>nắm</a:t>
            </a:r>
            <a:r>
              <a:rPr lang="en-US" dirty="0"/>
              <a:t> </a:t>
            </a:r>
            <a:r>
              <a:rPr lang="en-US" dirty="0" err="1"/>
              <a:t>giữ</a:t>
            </a:r>
            <a:r>
              <a:rPr lang="en-US" dirty="0"/>
              <a:t> </a:t>
            </a:r>
            <a:r>
              <a:rPr lang="en-US" dirty="0" err="1"/>
              <a:t>chìa</a:t>
            </a:r>
            <a:r>
              <a:rPr lang="en-US" dirty="0"/>
              <a:t> </a:t>
            </a:r>
            <a:r>
              <a:rPr lang="en-US" dirty="0" err="1"/>
              <a:t>khoá</a:t>
            </a:r>
            <a:r>
              <a:rPr lang="en-US" dirty="0"/>
              <a:t> </a:t>
            </a:r>
            <a:r>
              <a:rPr lang="en-US" dirty="0" err="1"/>
              <a:t>của</a:t>
            </a:r>
            <a:r>
              <a:rPr lang="en-US" dirty="0"/>
              <a:t> </a:t>
            </a:r>
            <a:r>
              <a:rPr lang="en-US" dirty="0" err="1"/>
              <a:t>cánh</a:t>
            </a:r>
            <a:r>
              <a:rPr lang="en-US" dirty="0"/>
              <a:t> </a:t>
            </a:r>
            <a:r>
              <a:rPr lang="en-US" dirty="0" err="1"/>
              <a:t>cửa</a:t>
            </a:r>
            <a:r>
              <a:rPr lang="en-US" dirty="0"/>
              <a:t> </a:t>
            </a:r>
            <a:r>
              <a:rPr lang="en-US" dirty="0" err="1"/>
              <a:t>này</a:t>
            </a:r>
            <a:r>
              <a:rPr lang="en-US" dirty="0"/>
              <a:t> – </a:t>
            </a:r>
            <a:r>
              <a:rPr lang="en-US" dirty="0" err="1"/>
              <a:t>các</a:t>
            </a:r>
            <a:r>
              <a:rPr lang="en-US" dirty="0"/>
              <a:t> </a:t>
            </a:r>
            <a:r>
              <a:rPr lang="en-US" dirty="0" err="1"/>
              <a:t>thầy</a:t>
            </a:r>
            <a:r>
              <a:rPr lang="en-US" dirty="0"/>
              <a:t>, </a:t>
            </a:r>
            <a:r>
              <a:rPr lang="en-US" dirty="0" err="1"/>
              <a:t>cô</a:t>
            </a:r>
            <a:r>
              <a:rPr lang="en-US" dirty="0"/>
              <a:t> </a:t>
            </a:r>
            <a:r>
              <a:rPr lang="en-US" dirty="0" err="1"/>
              <a:t>giáo</a:t>
            </a:r>
            <a:r>
              <a:rPr lang="en-US" dirty="0"/>
              <a:t>, </a:t>
            </a:r>
            <a:r>
              <a:rPr lang="en-US" dirty="0" err="1"/>
              <a:t>các</a:t>
            </a:r>
            <a:r>
              <a:rPr lang="en-US" dirty="0"/>
              <a:t> </a:t>
            </a:r>
            <a:r>
              <a:rPr lang="en-US" dirty="0" err="1"/>
              <a:t>bậc</a:t>
            </a:r>
            <a:r>
              <a:rPr lang="en-US" dirty="0"/>
              <a:t> cha </a:t>
            </a:r>
            <a:r>
              <a:rPr lang="en-US" dirty="0" err="1"/>
              <a:t>mẹ</a:t>
            </a:r>
            <a:r>
              <a:rPr lang="en-US" dirty="0"/>
              <a:t>, </a:t>
            </a:r>
            <a:r>
              <a:rPr lang="en-US" dirty="0" err="1"/>
              <a:t>đặc</a:t>
            </a:r>
            <a:r>
              <a:rPr lang="en-US" dirty="0"/>
              <a:t> </a:t>
            </a:r>
            <a:r>
              <a:rPr lang="en-US" dirty="0" err="1"/>
              <a:t>biệt</a:t>
            </a:r>
            <a:r>
              <a:rPr lang="en-US" dirty="0"/>
              <a:t> </a:t>
            </a:r>
            <a:r>
              <a:rPr lang="en-US" dirty="0" err="1"/>
              <a:t>là</a:t>
            </a:r>
            <a:r>
              <a:rPr lang="en-US" dirty="0"/>
              <a:t> </a:t>
            </a:r>
            <a:r>
              <a:rPr lang="en-US" dirty="0" err="1"/>
              <a:t>những</a:t>
            </a:r>
            <a:r>
              <a:rPr lang="en-US" dirty="0"/>
              <a:t> </a:t>
            </a:r>
            <a:r>
              <a:rPr lang="en-US" dirty="0" err="1"/>
              <a:t>người</a:t>
            </a:r>
            <a:r>
              <a:rPr lang="en-US" dirty="0"/>
              <a:t> </a:t>
            </a:r>
            <a:r>
              <a:rPr lang="en-US" dirty="0" err="1"/>
              <a:t>mẹ</a:t>
            </a:r>
            <a:r>
              <a:rPr lang="en-US" dirty="0"/>
              <a:t> - </a:t>
            </a:r>
            <a:r>
              <a:rPr lang="en-US" dirty="0" err="1"/>
              <a:t>gánh</a:t>
            </a:r>
            <a:r>
              <a:rPr lang="en-US" dirty="0"/>
              <a:t> </a:t>
            </a:r>
            <a:r>
              <a:rPr lang="en-US" dirty="0" err="1"/>
              <a:t>một</a:t>
            </a:r>
            <a:r>
              <a:rPr lang="en-US" dirty="0"/>
              <a:t> </a:t>
            </a:r>
            <a:r>
              <a:rPr lang="en-US" dirty="0" err="1"/>
              <a:t>trách</a:t>
            </a:r>
            <a:r>
              <a:rPr lang="en-US" dirty="0"/>
              <a:t> </a:t>
            </a:r>
            <a:r>
              <a:rPr lang="en-US" dirty="0" err="1"/>
              <a:t>nhiệm</a:t>
            </a:r>
            <a:r>
              <a:rPr lang="en-US" dirty="0"/>
              <a:t> </a:t>
            </a:r>
            <a:r>
              <a:rPr lang="en-US" dirty="0" err="1"/>
              <a:t>vô</a:t>
            </a:r>
            <a:r>
              <a:rPr lang="en-US" dirty="0"/>
              <a:t> </a:t>
            </a:r>
            <a:r>
              <a:rPr lang="en-US" dirty="0" err="1"/>
              <a:t>cùng</a:t>
            </a:r>
            <a:r>
              <a:rPr lang="en-US" dirty="0"/>
              <a:t> </a:t>
            </a:r>
            <a:r>
              <a:rPr lang="en-US" dirty="0" err="1"/>
              <a:t>quan</a:t>
            </a:r>
            <a:r>
              <a:rPr lang="en-US" dirty="0"/>
              <a:t> </a:t>
            </a:r>
            <a:r>
              <a:rPr lang="en-US" dirty="0" err="1"/>
              <a:t>trọng</a:t>
            </a:r>
            <a:r>
              <a:rPr lang="en-US" dirty="0"/>
              <a:t>, </a:t>
            </a:r>
            <a:r>
              <a:rPr lang="en-US" dirty="0" err="1"/>
              <a:t>bởi</a:t>
            </a:r>
            <a:r>
              <a:rPr lang="en-US" dirty="0"/>
              <a:t> </a:t>
            </a:r>
            <a:r>
              <a:rPr lang="en-US" dirty="0" err="1"/>
              <a:t>vì</a:t>
            </a:r>
            <a:r>
              <a:rPr lang="en-US" dirty="0"/>
              <a:t> </a:t>
            </a:r>
            <a:r>
              <a:rPr lang="en-US" dirty="0" err="1"/>
              <a:t>cái</a:t>
            </a:r>
            <a:r>
              <a:rPr lang="en-US" dirty="0"/>
              <a:t> </a:t>
            </a:r>
            <a:r>
              <a:rPr lang="en-US" dirty="0" err="1"/>
              <a:t>thế</a:t>
            </a:r>
            <a:r>
              <a:rPr lang="en-US" dirty="0"/>
              <a:t> </a:t>
            </a:r>
            <a:r>
              <a:rPr lang="en-US" dirty="0" err="1"/>
              <a:t>giới</a:t>
            </a:r>
            <a:r>
              <a:rPr lang="en-US" dirty="0"/>
              <a:t> </a:t>
            </a:r>
            <a:r>
              <a:rPr lang="en-US" dirty="0" err="1"/>
              <a:t>mà</a:t>
            </a:r>
            <a:r>
              <a:rPr lang="en-US" dirty="0"/>
              <a:t> </a:t>
            </a:r>
            <a:r>
              <a:rPr lang="en-US" dirty="0" err="1"/>
              <a:t>chúng</a:t>
            </a:r>
            <a:r>
              <a:rPr lang="en-US" dirty="0"/>
              <a:t> ta </a:t>
            </a:r>
            <a:r>
              <a:rPr lang="en-US" dirty="0" err="1"/>
              <a:t>để</a:t>
            </a:r>
            <a:r>
              <a:rPr lang="en-US" dirty="0"/>
              <a:t> </a:t>
            </a:r>
            <a:r>
              <a:rPr lang="en-US" dirty="0" err="1"/>
              <a:t>lại</a:t>
            </a:r>
            <a:r>
              <a:rPr lang="en-US" dirty="0"/>
              <a:t> </a:t>
            </a:r>
            <a:r>
              <a:rPr lang="en-US" dirty="0" err="1"/>
              <a:t>cho</a:t>
            </a:r>
            <a:r>
              <a:rPr lang="en-US" dirty="0"/>
              <a:t> </a:t>
            </a:r>
            <a:r>
              <a:rPr lang="en-US" dirty="0" err="1"/>
              <a:t>các</a:t>
            </a:r>
            <a:r>
              <a:rPr lang="en-US" dirty="0"/>
              <a:t> </a:t>
            </a:r>
            <a:r>
              <a:rPr lang="en-US" dirty="0" err="1"/>
              <a:t>thế</a:t>
            </a:r>
            <a:r>
              <a:rPr lang="en-US" dirty="0"/>
              <a:t> </a:t>
            </a:r>
            <a:r>
              <a:rPr lang="en-US" dirty="0" err="1"/>
              <a:t>hệ</a:t>
            </a:r>
            <a:r>
              <a:rPr lang="en-US" dirty="0"/>
              <a:t> </a:t>
            </a:r>
            <a:r>
              <a:rPr lang="en-US" dirty="0" err="1"/>
              <a:t>mai</a:t>
            </a:r>
            <a:r>
              <a:rPr lang="en-US" dirty="0"/>
              <a:t> </a:t>
            </a:r>
            <a:r>
              <a:rPr lang="en-US" dirty="0" err="1"/>
              <a:t>sau</a:t>
            </a:r>
            <a:r>
              <a:rPr lang="en-US" dirty="0"/>
              <a:t> </a:t>
            </a:r>
            <a:r>
              <a:rPr lang="en-US" dirty="0" err="1"/>
              <a:t>sẽ</a:t>
            </a:r>
            <a:r>
              <a:rPr lang="en-US" dirty="0"/>
              <a:t> </a:t>
            </a:r>
            <a:r>
              <a:rPr lang="en-US" dirty="0" err="1"/>
              <a:t>tùy</a:t>
            </a:r>
            <a:r>
              <a:rPr lang="en-US" dirty="0"/>
              <a:t> </a:t>
            </a:r>
            <a:r>
              <a:rPr lang="en-US" dirty="0" err="1"/>
              <a:t>thuộc</a:t>
            </a:r>
            <a:r>
              <a:rPr lang="en-US" dirty="0"/>
              <a:t> </a:t>
            </a:r>
            <a:r>
              <a:rPr lang="en-US" dirty="0" err="1"/>
              <a:t>vào</a:t>
            </a:r>
            <a:r>
              <a:rPr lang="en-US" dirty="0"/>
              <a:t> </a:t>
            </a:r>
            <a:r>
              <a:rPr lang="en-US" dirty="0" err="1"/>
              <a:t>những</a:t>
            </a:r>
            <a:r>
              <a:rPr lang="en-US" dirty="0"/>
              <a:t> </a:t>
            </a:r>
            <a:r>
              <a:rPr lang="en-US" dirty="0" err="1"/>
              <a:t>trẻ</a:t>
            </a:r>
            <a:r>
              <a:rPr lang="en-US" dirty="0"/>
              <a:t> </a:t>
            </a:r>
            <a:r>
              <a:rPr lang="en-US" dirty="0" err="1"/>
              <a:t>em</a:t>
            </a:r>
            <a:r>
              <a:rPr lang="en-US" dirty="0"/>
              <a:t> </a:t>
            </a:r>
            <a:r>
              <a:rPr lang="en-US" dirty="0" err="1"/>
              <a:t>mà</a:t>
            </a:r>
            <a:r>
              <a:rPr lang="en-US" dirty="0"/>
              <a:t> </a:t>
            </a:r>
            <a:r>
              <a:rPr lang="en-US" dirty="0" err="1"/>
              <a:t>chúng</a:t>
            </a:r>
            <a:r>
              <a:rPr lang="en-US" dirty="0"/>
              <a:t> ta </a:t>
            </a:r>
            <a:r>
              <a:rPr lang="en-US" dirty="0" err="1"/>
              <a:t>để</a:t>
            </a:r>
            <a:r>
              <a:rPr lang="en-US" dirty="0"/>
              <a:t> </a:t>
            </a:r>
            <a:r>
              <a:rPr lang="en-US" dirty="0" err="1"/>
              <a:t>lại</a:t>
            </a:r>
            <a:r>
              <a:rPr lang="en-US" dirty="0"/>
              <a:t> </a:t>
            </a:r>
            <a:r>
              <a:rPr lang="en-US" dirty="0" err="1"/>
              <a:t>cho</a:t>
            </a:r>
            <a:r>
              <a:rPr lang="en-US" dirty="0"/>
              <a:t> </a:t>
            </a:r>
            <a:r>
              <a:rPr lang="en-US" dirty="0" err="1"/>
              <a:t>thế</a:t>
            </a:r>
            <a:r>
              <a:rPr lang="en-US" dirty="0"/>
              <a:t> </a:t>
            </a:r>
            <a:r>
              <a:rPr lang="en-US" dirty="0" err="1"/>
              <a:t>giới</a:t>
            </a:r>
            <a:r>
              <a:rPr lang="en-US" dirty="0"/>
              <a:t> </a:t>
            </a:r>
            <a:r>
              <a:rPr lang="en-US" dirty="0" err="1"/>
              <a:t>ấy</a:t>
            </a:r>
            <a:r>
              <a:rPr lang="en-US" dirty="0"/>
              <a:t>.</a:t>
            </a:r>
          </a:p>
          <a:p>
            <a:r>
              <a:rPr lang="en-US" dirty="0"/>
              <a:t>                                </a:t>
            </a:r>
            <a:r>
              <a:rPr lang="en-US" sz="1600" dirty="0"/>
              <a:t>(</a:t>
            </a:r>
            <a:r>
              <a:rPr lang="en-US" sz="1600" dirty="0" err="1"/>
              <a:t>Phê-đê-ri</a:t>
            </a:r>
            <a:r>
              <a:rPr lang="en-US" sz="1600" dirty="0"/>
              <a:t> - </a:t>
            </a:r>
            <a:r>
              <a:rPr lang="en-US" sz="1600" dirty="0" err="1"/>
              <a:t>cô</a:t>
            </a:r>
            <a:r>
              <a:rPr lang="en-US" sz="1600" dirty="0"/>
              <a:t> May – o, </a:t>
            </a:r>
            <a:r>
              <a:rPr lang="en-US" sz="1600" dirty="0" err="1"/>
              <a:t>Giáo</a:t>
            </a:r>
            <a:r>
              <a:rPr lang="en-US" sz="1600" dirty="0"/>
              <a:t> </a:t>
            </a:r>
            <a:r>
              <a:rPr lang="en-US" sz="1600" dirty="0" err="1"/>
              <a:t>dục</a:t>
            </a:r>
            <a:r>
              <a:rPr lang="en-US" sz="1600" dirty="0"/>
              <a:t> – </a:t>
            </a:r>
            <a:r>
              <a:rPr lang="en-US" sz="1600" dirty="0" err="1"/>
              <a:t>chìa</a:t>
            </a:r>
            <a:r>
              <a:rPr lang="en-US" sz="1600" dirty="0"/>
              <a:t> </a:t>
            </a:r>
            <a:r>
              <a:rPr lang="en-US" sz="1600" dirty="0" err="1"/>
              <a:t>khoá</a:t>
            </a:r>
            <a:r>
              <a:rPr lang="en-US" sz="1600" dirty="0"/>
              <a:t> </a:t>
            </a:r>
            <a:r>
              <a:rPr lang="en-US" sz="1600" dirty="0" err="1"/>
              <a:t>của</a:t>
            </a:r>
            <a:r>
              <a:rPr lang="en-US" sz="1600" dirty="0"/>
              <a:t> </a:t>
            </a:r>
            <a:r>
              <a:rPr lang="en-US" sz="1600" dirty="0" err="1"/>
              <a:t>tương</a:t>
            </a:r>
            <a:r>
              <a:rPr lang="en-US" sz="1600" dirty="0"/>
              <a:t> </a:t>
            </a:r>
            <a:r>
              <a:rPr lang="en-US" sz="1600" dirty="0" err="1"/>
              <a:t>lai</a:t>
            </a:r>
            <a:r>
              <a:rPr lang="en-US" sz="1600" dirty="0"/>
              <a:t>)</a:t>
            </a:r>
          </a:p>
        </p:txBody>
      </p:sp>
      <p:sp>
        <p:nvSpPr>
          <p:cNvPr id="24" name="Text Box 61"/>
          <p:cNvSpPr txBox="1">
            <a:spLocks noChangeArrowheads="1"/>
          </p:cNvSpPr>
          <p:nvPr/>
        </p:nvSpPr>
        <p:spPr bwMode="auto">
          <a:xfrm>
            <a:off x="228600" y="3863975"/>
            <a:ext cx="86868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t>  c)Bước vào thế kỉ mới, muốn “sánh vai cùng các cường quốc năm châu” thì chúng ta sẽ phải lấp đầy hành trang bằng những điểm mạnh, vứt bỏ những điểm yếu. Muốn vậy thì khâu đầu tiên, có ý nghĩa quyết định là hãy làm cho lớp trẻ - những người chủ thực sự của đất nước trong thế kỉ tới – nhận ra điều đó, quen dần với những thói quen tốt đẹp ngay từ những việc nhỏ nhất.  </a:t>
            </a:r>
            <a:r>
              <a:rPr lang="en-US" sz="1600"/>
              <a:t>(Vũ Khoan)</a:t>
            </a:r>
          </a:p>
        </p:txBody>
      </p:sp>
      <p:sp>
        <p:nvSpPr>
          <p:cNvPr id="25" name="Text Box 62"/>
          <p:cNvSpPr txBox="1">
            <a:spLocks noChangeArrowheads="1"/>
          </p:cNvSpPr>
          <p:nvPr/>
        </p:nvSpPr>
        <p:spPr bwMode="auto">
          <a:xfrm>
            <a:off x="228600" y="5280025"/>
            <a:ext cx="8686800"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t>  d)              Cô bé nhà bên (có ai ngờ)</a:t>
            </a:r>
          </a:p>
          <a:p>
            <a:pPr algn="just">
              <a:spcBef>
                <a:spcPct val="50000"/>
              </a:spcBef>
            </a:pPr>
            <a:r>
              <a:rPr lang="en-US"/>
              <a:t>                   Cũng vào du kích</a:t>
            </a:r>
          </a:p>
          <a:p>
            <a:pPr algn="just">
              <a:spcBef>
                <a:spcPct val="50000"/>
              </a:spcBef>
            </a:pPr>
            <a:r>
              <a:rPr lang="en-US"/>
              <a:t>                   Hôm gặp tôi vẫn cười khúc khích</a:t>
            </a:r>
          </a:p>
          <a:p>
            <a:pPr algn="just">
              <a:spcBef>
                <a:spcPct val="50000"/>
              </a:spcBef>
            </a:pPr>
            <a:r>
              <a:rPr lang="en-US"/>
              <a:t>                   Mắt đen tròn (thương thương quá đi thôi)    </a:t>
            </a:r>
            <a:r>
              <a:rPr lang="en-US" sz="1600"/>
              <a:t>(Giang Nam)</a:t>
            </a:r>
          </a:p>
        </p:txBody>
      </p:sp>
      <p:sp>
        <p:nvSpPr>
          <p:cNvPr id="26" name="Text Box 19"/>
          <p:cNvSpPr txBox="1">
            <a:spLocks noChangeArrowheads="1"/>
          </p:cNvSpPr>
          <p:nvPr/>
        </p:nvSpPr>
        <p:spPr bwMode="auto">
          <a:xfrm>
            <a:off x="304800" y="533400"/>
            <a:ext cx="2057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b="1" i="1" dirty="0" smtClean="0">
                <a:solidFill>
                  <a:srgbClr val="0000FF"/>
                </a:solidFill>
              </a:rPr>
              <a:t>3) </a:t>
            </a:r>
            <a:r>
              <a:rPr lang="en-US" b="1" i="1" u="sng" dirty="0" smtClean="0">
                <a:solidFill>
                  <a:srgbClr val="0000FF"/>
                </a:solidFill>
              </a:rPr>
              <a:t>BT3 + BT4/33</a:t>
            </a:r>
            <a:r>
              <a:rPr lang="en-US" b="1" i="1" dirty="0" smtClean="0">
                <a:solidFill>
                  <a:srgbClr val="0000FF"/>
                </a:solidFill>
              </a:rPr>
              <a:t>:</a:t>
            </a:r>
            <a:endParaRPr lang="en-US" b="1" i="1" dirty="0">
              <a:solidFill>
                <a:srgbClr val="0000FF"/>
              </a:solidFill>
            </a:endParaRPr>
          </a:p>
        </p:txBody>
      </p:sp>
    </p:spTree>
    <p:extLst>
      <p:ext uri="{BB962C8B-B14F-4D97-AF65-F5344CB8AC3E}">
        <p14:creationId xmlns:p14="http://schemas.microsoft.com/office/powerpoint/2010/main" val="27039906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6"/>
                                        </p:tgtEl>
                                        <p:attrNameLst>
                                          <p:attrName>style.visibility</p:attrName>
                                        </p:attrNameLst>
                                      </p:cBhvr>
                                      <p:to>
                                        <p:strVal val="visible"/>
                                      </p:to>
                                    </p:set>
                                    <p:anim calcmode="discrete" valueType="clr">
                                      <p:cBhvr override="childStyle">
                                        <p:cTn id="7" dur="80"/>
                                        <p:tgtEl>
                                          <p:spTgt spid="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6"/>
                                        </p:tgtEl>
                                        <p:attrNameLst>
                                          <p:attrName>fillcolor</p:attrName>
                                        </p:attrNameLst>
                                      </p:cBhvr>
                                      <p:tavLst>
                                        <p:tav tm="0">
                                          <p:val>
                                            <p:clrVal>
                                              <a:schemeClr val="accent2"/>
                                            </p:clrVal>
                                          </p:val>
                                        </p:tav>
                                        <p:tav tm="50000">
                                          <p:val>
                                            <p:clrVal>
                                              <a:schemeClr val="hlink"/>
                                            </p:clrVal>
                                          </p:val>
                                        </p:tav>
                                      </p:tavLst>
                                    </p:anim>
                                    <p:set>
                                      <p:cBhvr>
                                        <p:cTn id="9" dur="80"/>
                                        <p:tgtEl>
                                          <p:spTgt spid="2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152400"/>
            <a:ext cx="8610600" cy="381000"/>
          </a:xfrm>
          <a:prstGeom prst="rect">
            <a:avLst/>
          </a:prstGeom>
          <a:ln w="57150" cmpd="thinThick">
            <a:solidFill>
              <a:schemeClr val="tx1"/>
            </a:solidFill>
          </a:ln>
        </p:spPr>
        <p:txBody>
          <a:bodyPr/>
          <a:lstStyle/>
          <a:p>
            <a:pPr lvl="0" algn="ctr">
              <a:defRPr/>
            </a:pPr>
            <a:r>
              <a:rPr lang="en-US" sz="2000" b="1" i="1" kern="0" dirty="0" smtClean="0">
                <a:solidFill>
                  <a:srgbClr val="FF0000"/>
                </a:solidFill>
                <a:cs typeface="Arial" charset="0"/>
              </a:rPr>
              <a:t>§104.  CÁC THÀNH </a:t>
            </a:r>
            <a:r>
              <a:rPr lang="en-US" sz="2000" b="1" i="1" kern="0" dirty="0" err="1" smtClean="0">
                <a:solidFill>
                  <a:srgbClr val="FF0000"/>
                </a:solidFill>
                <a:cs typeface="Arial" charset="0"/>
              </a:rPr>
              <a:t>BiỆT</a:t>
            </a:r>
            <a:r>
              <a:rPr lang="en-US" sz="2000" b="1" i="1" kern="0" dirty="0" smtClean="0">
                <a:solidFill>
                  <a:srgbClr val="FF0000"/>
                </a:solidFill>
                <a:cs typeface="Arial" charset="0"/>
              </a:rPr>
              <a:t> LẬP (TT)</a:t>
            </a:r>
            <a:endParaRPr lang="en-US" b="1" i="1" kern="0" dirty="0" smtClean="0">
              <a:solidFill>
                <a:srgbClr val="FF0000"/>
              </a:solidFill>
            </a:endParaRPr>
          </a:p>
        </p:txBody>
      </p:sp>
      <p:sp>
        <p:nvSpPr>
          <p:cNvPr id="26" name="Text Box 19"/>
          <p:cNvSpPr txBox="1">
            <a:spLocks noChangeArrowheads="1"/>
          </p:cNvSpPr>
          <p:nvPr/>
        </p:nvSpPr>
        <p:spPr bwMode="auto">
          <a:xfrm>
            <a:off x="304800" y="533400"/>
            <a:ext cx="2057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b="1" i="1" dirty="0" smtClean="0">
                <a:solidFill>
                  <a:srgbClr val="0000FF"/>
                </a:solidFill>
              </a:rPr>
              <a:t>3) </a:t>
            </a:r>
            <a:r>
              <a:rPr lang="en-US" b="1" i="1" u="sng" dirty="0" smtClean="0">
                <a:solidFill>
                  <a:srgbClr val="0000FF"/>
                </a:solidFill>
              </a:rPr>
              <a:t>BT3 + BT4/33</a:t>
            </a:r>
            <a:r>
              <a:rPr lang="en-US" b="1" i="1" dirty="0" smtClean="0">
                <a:solidFill>
                  <a:srgbClr val="0000FF"/>
                </a:solidFill>
              </a:rPr>
              <a:t>:</a:t>
            </a:r>
            <a:endParaRPr lang="en-US" b="1" i="1" dirty="0">
              <a:solidFill>
                <a:srgbClr val="0000FF"/>
              </a:solidFill>
            </a:endParaRPr>
          </a:p>
        </p:txBody>
      </p:sp>
      <p:graphicFrame>
        <p:nvGraphicFramePr>
          <p:cNvPr id="13" name="Group 104"/>
          <p:cNvGraphicFramePr>
            <a:graphicFrameLocks noGrp="1"/>
          </p:cNvGraphicFramePr>
          <p:nvPr>
            <p:ph/>
            <p:extLst>
              <p:ext uri="{D42A27DB-BD31-4B8C-83A1-F6EECF244321}">
                <p14:modId xmlns:p14="http://schemas.microsoft.com/office/powerpoint/2010/main" val="3735664071"/>
              </p:ext>
            </p:extLst>
          </p:nvPr>
        </p:nvGraphicFramePr>
        <p:xfrm>
          <a:off x="309880" y="3013868"/>
          <a:ext cx="8610600" cy="3615532"/>
        </p:xfrm>
        <a:graphic>
          <a:graphicData uri="http://schemas.openxmlformats.org/drawingml/2006/table">
            <a:tbl>
              <a:tblPr/>
              <a:tblGrid>
                <a:gridCol w="2661920"/>
                <a:gridCol w="2443480"/>
                <a:gridCol w="3505200"/>
              </a:tblGrid>
              <a:tr h="738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53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Text Box 97"/>
          <p:cNvSpPr txBox="1">
            <a:spLocks noChangeArrowheads="1"/>
          </p:cNvSpPr>
          <p:nvPr/>
        </p:nvSpPr>
        <p:spPr bwMode="auto">
          <a:xfrm>
            <a:off x="462280" y="3166268"/>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dirty="0" err="1">
                <a:solidFill>
                  <a:srgbClr val="0000FF"/>
                </a:solidFill>
              </a:rPr>
              <a:t>Thành</a:t>
            </a:r>
            <a:r>
              <a:rPr lang="en-US" b="1" dirty="0">
                <a:solidFill>
                  <a:srgbClr val="0000FF"/>
                </a:solidFill>
              </a:rPr>
              <a:t> </a:t>
            </a:r>
            <a:r>
              <a:rPr lang="en-US" b="1" dirty="0" err="1">
                <a:solidFill>
                  <a:srgbClr val="0000FF"/>
                </a:solidFill>
              </a:rPr>
              <a:t>phần</a:t>
            </a:r>
            <a:r>
              <a:rPr lang="en-US" b="1" dirty="0">
                <a:solidFill>
                  <a:srgbClr val="0000FF"/>
                </a:solidFill>
              </a:rPr>
              <a:t> </a:t>
            </a:r>
            <a:r>
              <a:rPr lang="en-US" b="1" dirty="0" err="1">
                <a:solidFill>
                  <a:srgbClr val="0000FF"/>
                </a:solidFill>
              </a:rPr>
              <a:t>phụ</a:t>
            </a:r>
            <a:r>
              <a:rPr lang="en-US" b="1" dirty="0">
                <a:solidFill>
                  <a:srgbClr val="0000FF"/>
                </a:solidFill>
              </a:rPr>
              <a:t> </a:t>
            </a:r>
            <a:r>
              <a:rPr lang="en-US" b="1" dirty="0" err="1">
                <a:solidFill>
                  <a:srgbClr val="0000FF"/>
                </a:solidFill>
              </a:rPr>
              <a:t>chú</a:t>
            </a:r>
            <a:endParaRPr lang="en-US" b="1" dirty="0">
              <a:solidFill>
                <a:srgbClr val="0000FF"/>
              </a:solidFill>
            </a:endParaRPr>
          </a:p>
        </p:txBody>
      </p:sp>
      <p:sp>
        <p:nvSpPr>
          <p:cNvPr id="17" name="Text Box 98"/>
          <p:cNvSpPr txBox="1">
            <a:spLocks noChangeArrowheads="1"/>
          </p:cNvSpPr>
          <p:nvPr/>
        </p:nvSpPr>
        <p:spPr bwMode="auto">
          <a:xfrm>
            <a:off x="3281680" y="3178968"/>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rgbClr val="0000FF"/>
                </a:solidFill>
              </a:rPr>
              <a:t>Từ ngữ liên quan</a:t>
            </a:r>
          </a:p>
        </p:txBody>
      </p:sp>
      <p:sp>
        <p:nvSpPr>
          <p:cNvPr id="18" name="Text Box 99"/>
          <p:cNvSpPr txBox="1">
            <a:spLocks noChangeArrowheads="1"/>
          </p:cNvSpPr>
          <p:nvPr/>
        </p:nvSpPr>
        <p:spPr bwMode="auto">
          <a:xfrm>
            <a:off x="6253480" y="3166268"/>
            <a:ext cx="2209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dirty="0" err="1">
                <a:solidFill>
                  <a:srgbClr val="0000FF"/>
                </a:solidFill>
              </a:rPr>
              <a:t>Tác</a:t>
            </a:r>
            <a:r>
              <a:rPr lang="en-US" b="1" dirty="0">
                <a:solidFill>
                  <a:srgbClr val="0000FF"/>
                </a:solidFill>
              </a:rPr>
              <a:t> </a:t>
            </a:r>
            <a:r>
              <a:rPr lang="en-US" b="1" dirty="0" err="1">
                <a:solidFill>
                  <a:srgbClr val="0000FF"/>
                </a:solidFill>
              </a:rPr>
              <a:t>dụng</a:t>
            </a:r>
            <a:endParaRPr lang="en-US" b="1" dirty="0">
              <a:solidFill>
                <a:srgbClr val="0000FF"/>
              </a:solidFill>
            </a:endParaRPr>
          </a:p>
        </p:txBody>
      </p:sp>
      <p:sp>
        <p:nvSpPr>
          <p:cNvPr id="19" name="Text Box 100"/>
          <p:cNvSpPr txBox="1">
            <a:spLocks noChangeArrowheads="1"/>
          </p:cNvSpPr>
          <p:nvPr/>
        </p:nvSpPr>
        <p:spPr bwMode="auto">
          <a:xfrm>
            <a:off x="538480" y="3928268"/>
            <a:ext cx="2286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err="1"/>
              <a:t>kể</a:t>
            </a:r>
            <a:r>
              <a:rPr lang="en-US" dirty="0"/>
              <a:t> </a:t>
            </a:r>
            <a:r>
              <a:rPr lang="en-US" dirty="0" err="1"/>
              <a:t>cả</a:t>
            </a:r>
            <a:r>
              <a:rPr lang="en-US" dirty="0"/>
              <a:t> </a:t>
            </a:r>
            <a:r>
              <a:rPr lang="en-US" dirty="0" err="1"/>
              <a:t>anh</a:t>
            </a:r>
            <a:endParaRPr lang="en-US" dirty="0"/>
          </a:p>
        </p:txBody>
      </p:sp>
      <p:sp>
        <p:nvSpPr>
          <p:cNvPr id="20" name="Text Box 101"/>
          <p:cNvSpPr txBox="1">
            <a:spLocks noChangeArrowheads="1"/>
          </p:cNvSpPr>
          <p:nvPr/>
        </p:nvSpPr>
        <p:spPr bwMode="auto">
          <a:xfrm>
            <a:off x="3434080" y="3928268"/>
            <a:ext cx="167132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dirty="0" err="1"/>
              <a:t>mọi</a:t>
            </a:r>
            <a:r>
              <a:rPr lang="en-US" dirty="0"/>
              <a:t> </a:t>
            </a:r>
            <a:r>
              <a:rPr lang="en-US" dirty="0" err="1"/>
              <a:t>người</a:t>
            </a:r>
            <a:endParaRPr lang="en-US" dirty="0"/>
          </a:p>
        </p:txBody>
      </p:sp>
      <p:sp>
        <p:nvSpPr>
          <p:cNvPr id="21" name="Text Box 103"/>
          <p:cNvSpPr txBox="1">
            <a:spLocks noChangeArrowheads="1"/>
          </p:cNvSpPr>
          <p:nvPr/>
        </p:nvSpPr>
        <p:spPr bwMode="auto">
          <a:xfrm>
            <a:off x="5415280" y="3775868"/>
            <a:ext cx="3429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err="1"/>
              <a:t>Thêm</a:t>
            </a:r>
            <a:r>
              <a:rPr lang="en-US" dirty="0"/>
              <a:t> </a:t>
            </a:r>
            <a:r>
              <a:rPr lang="en-US" dirty="0" err="1"/>
              <a:t>một</a:t>
            </a:r>
            <a:r>
              <a:rPr lang="en-US" dirty="0"/>
              <a:t> </a:t>
            </a:r>
            <a:r>
              <a:rPr lang="en-US" dirty="0" err="1"/>
              <a:t>đối</a:t>
            </a:r>
            <a:r>
              <a:rPr lang="en-US" dirty="0"/>
              <a:t> </a:t>
            </a:r>
            <a:r>
              <a:rPr lang="en-US" dirty="0" err="1"/>
              <a:t>tượng</a:t>
            </a:r>
            <a:r>
              <a:rPr lang="en-US" dirty="0"/>
              <a:t> </a:t>
            </a:r>
            <a:r>
              <a:rPr lang="en-US" dirty="0" err="1"/>
              <a:t>vào</a:t>
            </a:r>
            <a:r>
              <a:rPr lang="en-US" dirty="0"/>
              <a:t> </a:t>
            </a:r>
            <a:r>
              <a:rPr lang="en-US" dirty="0" err="1"/>
              <a:t>những</a:t>
            </a:r>
            <a:r>
              <a:rPr lang="en-US" dirty="0"/>
              <a:t> </a:t>
            </a:r>
            <a:r>
              <a:rPr lang="en-US" dirty="0" err="1"/>
              <a:t>người</a:t>
            </a:r>
            <a:r>
              <a:rPr lang="en-US" dirty="0"/>
              <a:t> </a:t>
            </a:r>
            <a:r>
              <a:rPr lang="en-US" dirty="0" err="1"/>
              <a:t>đang</a:t>
            </a:r>
            <a:r>
              <a:rPr lang="en-US" dirty="0"/>
              <a:t> </a:t>
            </a:r>
            <a:r>
              <a:rPr lang="en-US" dirty="0" err="1"/>
              <a:t>nói</a:t>
            </a:r>
            <a:r>
              <a:rPr lang="en-US" dirty="0"/>
              <a:t> </a:t>
            </a:r>
            <a:r>
              <a:rPr lang="en-US" dirty="0" err="1"/>
              <a:t>về</a:t>
            </a:r>
            <a:r>
              <a:rPr lang="en-US" dirty="0"/>
              <a:t> </a:t>
            </a:r>
            <a:r>
              <a:rPr lang="en-US" dirty="0" err="1"/>
              <a:t>bé</a:t>
            </a:r>
            <a:r>
              <a:rPr lang="en-US" dirty="0"/>
              <a:t> Thu</a:t>
            </a:r>
          </a:p>
        </p:txBody>
      </p:sp>
      <p:sp>
        <p:nvSpPr>
          <p:cNvPr id="23" name="Text Box 35"/>
          <p:cNvSpPr txBox="1">
            <a:spLocks noChangeArrowheads="1"/>
          </p:cNvSpPr>
          <p:nvPr/>
        </p:nvSpPr>
        <p:spPr bwMode="auto">
          <a:xfrm>
            <a:off x="254000" y="1441767"/>
            <a:ext cx="86106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a:t>   </a:t>
            </a:r>
            <a:r>
              <a:rPr lang="en-US" dirty="0">
                <a:solidFill>
                  <a:srgbClr val="FF0000"/>
                </a:solidFill>
              </a:rPr>
              <a:t>b</a:t>
            </a:r>
            <a:r>
              <a:rPr lang="en-US" dirty="0" smtClean="0">
                <a:solidFill>
                  <a:srgbClr val="FF0000"/>
                </a:solidFill>
              </a:rPr>
              <a:t>) </a:t>
            </a:r>
            <a:r>
              <a:rPr lang="en-US" dirty="0" err="1" smtClean="0"/>
              <a:t>Giáo</a:t>
            </a:r>
            <a:r>
              <a:rPr lang="en-US" dirty="0" smtClean="0"/>
              <a:t> </a:t>
            </a:r>
            <a:r>
              <a:rPr lang="en-US" dirty="0" err="1"/>
              <a:t>dục</a:t>
            </a:r>
            <a:r>
              <a:rPr lang="en-US" dirty="0"/>
              <a:t> </a:t>
            </a:r>
            <a:r>
              <a:rPr lang="en-US" dirty="0" err="1"/>
              <a:t>tức</a:t>
            </a:r>
            <a:r>
              <a:rPr lang="en-US" dirty="0"/>
              <a:t> </a:t>
            </a:r>
            <a:r>
              <a:rPr lang="en-US" dirty="0" err="1"/>
              <a:t>là</a:t>
            </a:r>
            <a:r>
              <a:rPr lang="en-US" dirty="0"/>
              <a:t> </a:t>
            </a:r>
            <a:r>
              <a:rPr lang="en-US" dirty="0" err="1"/>
              <a:t>giải</a:t>
            </a:r>
            <a:r>
              <a:rPr lang="en-US" dirty="0"/>
              <a:t> </a:t>
            </a:r>
            <a:r>
              <a:rPr lang="en-US" dirty="0" err="1"/>
              <a:t>phóng</a:t>
            </a:r>
            <a:r>
              <a:rPr lang="en-US" dirty="0"/>
              <a:t>. </a:t>
            </a:r>
            <a:r>
              <a:rPr lang="en-US" dirty="0" err="1"/>
              <a:t>Nó</a:t>
            </a:r>
            <a:r>
              <a:rPr lang="en-US" dirty="0"/>
              <a:t> </a:t>
            </a:r>
            <a:r>
              <a:rPr lang="en-US" dirty="0" err="1"/>
              <a:t>mở</a:t>
            </a:r>
            <a:r>
              <a:rPr lang="en-US" dirty="0"/>
              <a:t> </a:t>
            </a:r>
            <a:r>
              <a:rPr lang="en-US" dirty="0" err="1"/>
              <a:t>ra</a:t>
            </a:r>
            <a:r>
              <a:rPr lang="en-US" dirty="0"/>
              <a:t> </a:t>
            </a:r>
            <a:r>
              <a:rPr lang="en-US" dirty="0" err="1"/>
              <a:t>cánh</a:t>
            </a:r>
            <a:r>
              <a:rPr lang="en-US" dirty="0"/>
              <a:t> </a:t>
            </a:r>
            <a:r>
              <a:rPr lang="en-US" dirty="0" err="1"/>
              <a:t>cửa</a:t>
            </a:r>
            <a:r>
              <a:rPr lang="en-US" dirty="0"/>
              <a:t> </a:t>
            </a:r>
            <a:r>
              <a:rPr lang="en-US" dirty="0" err="1"/>
              <a:t>dẫn</a:t>
            </a:r>
            <a:r>
              <a:rPr lang="en-US" dirty="0"/>
              <a:t> </a:t>
            </a:r>
            <a:r>
              <a:rPr lang="en-US" dirty="0" err="1"/>
              <a:t>đến</a:t>
            </a:r>
            <a:r>
              <a:rPr lang="en-US" dirty="0"/>
              <a:t> </a:t>
            </a:r>
            <a:r>
              <a:rPr lang="en-US" dirty="0" err="1"/>
              <a:t>hoà</a:t>
            </a:r>
            <a:r>
              <a:rPr lang="en-US" dirty="0"/>
              <a:t> </a:t>
            </a:r>
            <a:r>
              <a:rPr lang="en-US" dirty="0" err="1"/>
              <a:t>bình</a:t>
            </a:r>
            <a:r>
              <a:rPr lang="en-US" dirty="0"/>
              <a:t>, </a:t>
            </a:r>
            <a:r>
              <a:rPr lang="en-US" dirty="0" err="1"/>
              <a:t>công</a:t>
            </a:r>
            <a:r>
              <a:rPr lang="en-US" dirty="0"/>
              <a:t> </a:t>
            </a:r>
            <a:r>
              <a:rPr lang="en-US" dirty="0" err="1"/>
              <a:t>bằng</a:t>
            </a:r>
            <a:r>
              <a:rPr lang="en-US" dirty="0"/>
              <a:t> </a:t>
            </a:r>
            <a:r>
              <a:rPr lang="en-US" dirty="0" err="1"/>
              <a:t>và</a:t>
            </a:r>
            <a:r>
              <a:rPr lang="en-US" dirty="0"/>
              <a:t> </a:t>
            </a:r>
            <a:r>
              <a:rPr lang="en-US" dirty="0" err="1"/>
              <a:t>công</a:t>
            </a:r>
            <a:r>
              <a:rPr lang="en-US" dirty="0"/>
              <a:t> </a:t>
            </a:r>
            <a:r>
              <a:rPr lang="en-US" dirty="0" err="1"/>
              <a:t>lí</a:t>
            </a:r>
            <a:r>
              <a:rPr lang="en-US" dirty="0"/>
              <a:t>. </a:t>
            </a:r>
            <a:r>
              <a:rPr lang="en-US" dirty="0" err="1"/>
              <a:t>Những</a:t>
            </a:r>
            <a:r>
              <a:rPr lang="en-US" dirty="0"/>
              <a:t> </a:t>
            </a:r>
            <a:r>
              <a:rPr lang="en-US" dirty="0" err="1"/>
              <a:t>người</a:t>
            </a:r>
            <a:r>
              <a:rPr lang="en-US" dirty="0"/>
              <a:t> </a:t>
            </a:r>
            <a:r>
              <a:rPr lang="en-US" dirty="0" err="1"/>
              <a:t>nắm</a:t>
            </a:r>
            <a:r>
              <a:rPr lang="en-US" dirty="0"/>
              <a:t> </a:t>
            </a:r>
            <a:r>
              <a:rPr lang="en-US" dirty="0" err="1"/>
              <a:t>giữ</a:t>
            </a:r>
            <a:r>
              <a:rPr lang="en-US" dirty="0"/>
              <a:t> </a:t>
            </a:r>
            <a:r>
              <a:rPr lang="en-US" dirty="0" err="1"/>
              <a:t>chìa</a:t>
            </a:r>
            <a:r>
              <a:rPr lang="en-US" dirty="0"/>
              <a:t> </a:t>
            </a:r>
            <a:r>
              <a:rPr lang="en-US" dirty="0" err="1"/>
              <a:t>khoá</a:t>
            </a:r>
            <a:r>
              <a:rPr lang="en-US" dirty="0"/>
              <a:t> </a:t>
            </a:r>
            <a:r>
              <a:rPr lang="en-US" dirty="0" err="1"/>
              <a:t>của</a:t>
            </a:r>
            <a:r>
              <a:rPr lang="en-US" dirty="0"/>
              <a:t> </a:t>
            </a:r>
            <a:r>
              <a:rPr lang="en-US" dirty="0" err="1"/>
              <a:t>cánh</a:t>
            </a:r>
            <a:r>
              <a:rPr lang="en-US" dirty="0"/>
              <a:t> </a:t>
            </a:r>
            <a:r>
              <a:rPr lang="en-US" dirty="0" err="1"/>
              <a:t>cửa</a:t>
            </a:r>
            <a:r>
              <a:rPr lang="en-US" dirty="0"/>
              <a:t> </a:t>
            </a:r>
            <a:r>
              <a:rPr lang="en-US" dirty="0" err="1"/>
              <a:t>này</a:t>
            </a:r>
            <a:r>
              <a:rPr lang="en-US" dirty="0"/>
              <a:t> – </a:t>
            </a:r>
            <a:r>
              <a:rPr lang="en-US" dirty="0" err="1"/>
              <a:t>các</a:t>
            </a:r>
            <a:r>
              <a:rPr lang="en-US" dirty="0"/>
              <a:t> </a:t>
            </a:r>
            <a:r>
              <a:rPr lang="en-US" dirty="0" err="1"/>
              <a:t>thầy</a:t>
            </a:r>
            <a:r>
              <a:rPr lang="en-US" dirty="0"/>
              <a:t>, </a:t>
            </a:r>
            <a:r>
              <a:rPr lang="en-US" dirty="0" err="1"/>
              <a:t>cô</a:t>
            </a:r>
            <a:r>
              <a:rPr lang="en-US" dirty="0"/>
              <a:t> </a:t>
            </a:r>
            <a:r>
              <a:rPr lang="en-US" dirty="0" err="1"/>
              <a:t>giáo</a:t>
            </a:r>
            <a:r>
              <a:rPr lang="en-US" dirty="0"/>
              <a:t>, </a:t>
            </a:r>
            <a:r>
              <a:rPr lang="en-US" dirty="0" err="1"/>
              <a:t>các</a:t>
            </a:r>
            <a:r>
              <a:rPr lang="en-US" dirty="0"/>
              <a:t> </a:t>
            </a:r>
            <a:r>
              <a:rPr lang="en-US" dirty="0" err="1"/>
              <a:t>bậc</a:t>
            </a:r>
            <a:r>
              <a:rPr lang="en-US" dirty="0"/>
              <a:t> cha </a:t>
            </a:r>
            <a:r>
              <a:rPr lang="en-US" dirty="0" err="1"/>
              <a:t>mẹ</a:t>
            </a:r>
            <a:r>
              <a:rPr lang="en-US" dirty="0"/>
              <a:t>, </a:t>
            </a:r>
            <a:r>
              <a:rPr lang="en-US" dirty="0" err="1"/>
              <a:t>đặc</a:t>
            </a:r>
            <a:r>
              <a:rPr lang="en-US" dirty="0"/>
              <a:t> </a:t>
            </a:r>
            <a:r>
              <a:rPr lang="en-US" dirty="0" err="1"/>
              <a:t>biệt</a:t>
            </a:r>
            <a:r>
              <a:rPr lang="en-US" dirty="0"/>
              <a:t> </a:t>
            </a:r>
            <a:r>
              <a:rPr lang="en-US" dirty="0" err="1"/>
              <a:t>là</a:t>
            </a:r>
            <a:r>
              <a:rPr lang="en-US" dirty="0"/>
              <a:t> </a:t>
            </a:r>
            <a:r>
              <a:rPr lang="en-US" dirty="0" err="1"/>
              <a:t>những</a:t>
            </a:r>
            <a:r>
              <a:rPr lang="en-US" dirty="0"/>
              <a:t> </a:t>
            </a:r>
            <a:r>
              <a:rPr lang="en-US" dirty="0" err="1"/>
              <a:t>người</a:t>
            </a:r>
            <a:r>
              <a:rPr lang="en-US" dirty="0"/>
              <a:t> </a:t>
            </a:r>
            <a:r>
              <a:rPr lang="en-US" dirty="0" err="1"/>
              <a:t>mẹ</a:t>
            </a:r>
            <a:r>
              <a:rPr lang="en-US" dirty="0"/>
              <a:t> - </a:t>
            </a:r>
            <a:r>
              <a:rPr lang="en-US" dirty="0" err="1"/>
              <a:t>gánh</a:t>
            </a:r>
            <a:r>
              <a:rPr lang="en-US" dirty="0"/>
              <a:t> </a:t>
            </a:r>
            <a:r>
              <a:rPr lang="en-US" dirty="0" err="1"/>
              <a:t>một</a:t>
            </a:r>
            <a:r>
              <a:rPr lang="en-US" dirty="0"/>
              <a:t> </a:t>
            </a:r>
            <a:r>
              <a:rPr lang="en-US" dirty="0" err="1"/>
              <a:t>trách</a:t>
            </a:r>
            <a:r>
              <a:rPr lang="en-US" dirty="0"/>
              <a:t> </a:t>
            </a:r>
            <a:r>
              <a:rPr lang="en-US" dirty="0" err="1"/>
              <a:t>nhiệm</a:t>
            </a:r>
            <a:r>
              <a:rPr lang="en-US" dirty="0"/>
              <a:t> </a:t>
            </a:r>
            <a:r>
              <a:rPr lang="en-US" dirty="0" err="1"/>
              <a:t>vô</a:t>
            </a:r>
            <a:r>
              <a:rPr lang="en-US" dirty="0"/>
              <a:t> </a:t>
            </a:r>
            <a:r>
              <a:rPr lang="en-US" dirty="0" err="1"/>
              <a:t>cùng</a:t>
            </a:r>
            <a:r>
              <a:rPr lang="en-US" dirty="0"/>
              <a:t> </a:t>
            </a:r>
            <a:r>
              <a:rPr lang="en-US" dirty="0" err="1"/>
              <a:t>quan</a:t>
            </a:r>
            <a:r>
              <a:rPr lang="en-US" dirty="0"/>
              <a:t> </a:t>
            </a:r>
            <a:r>
              <a:rPr lang="en-US" dirty="0" err="1"/>
              <a:t>trọng</a:t>
            </a:r>
            <a:r>
              <a:rPr lang="en-US" dirty="0"/>
              <a:t>, </a:t>
            </a:r>
            <a:r>
              <a:rPr lang="en-US" dirty="0" err="1"/>
              <a:t>bởi</a:t>
            </a:r>
            <a:r>
              <a:rPr lang="en-US" dirty="0"/>
              <a:t> </a:t>
            </a:r>
            <a:r>
              <a:rPr lang="en-US" dirty="0" err="1"/>
              <a:t>vì</a:t>
            </a:r>
            <a:r>
              <a:rPr lang="en-US" dirty="0"/>
              <a:t> </a:t>
            </a:r>
            <a:r>
              <a:rPr lang="en-US" dirty="0" err="1"/>
              <a:t>cái</a:t>
            </a:r>
            <a:r>
              <a:rPr lang="en-US" dirty="0"/>
              <a:t> </a:t>
            </a:r>
            <a:r>
              <a:rPr lang="en-US" dirty="0" err="1"/>
              <a:t>thế</a:t>
            </a:r>
            <a:r>
              <a:rPr lang="en-US" dirty="0"/>
              <a:t> </a:t>
            </a:r>
            <a:r>
              <a:rPr lang="en-US" dirty="0" err="1"/>
              <a:t>giới</a:t>
            </a:r>
            <a:r>
              <a:rPr lang="en-US" dirty="0"/>
              <a:t> </a:t>
            </a:r>
            <a:r>
              <a:rPr lang="en-US" dirty="0" err="1"/>
              <a:t>mà</a:t>
            </a:r>
            <a:r>
              <a:rPr lang="en-US" dirty="0"/>
              <a:t> </a:t>
            </a:r>
            <a:r>
              <a:rPr lang="en-US" dirty="0" err="1"/>
              <a:t>chúng</a:t>
            </a:r>
            <a:r>
              <a:rPr lang="en-US" dirty="0"/>
              <a:t> ta </a:t>
            </a:r>
            <a:r>
              <a:rPr lang="en-US" dirty="0" err="1"/>
              <a:t>để</a:t>
            </a:r>
            <a:r>
              <a:rPr lang="en-US" dirty="0"/>
              <a:t> </a:t>
            </a:r>
            <a:r>
              <a:rPr lang="en-US" dirty="0" err="1"/>
              <a:t>lại</a:t>
            </a:r>
            <a:r>
              <a:rPr lang="en-US" dirty="0"/>
              <a:t> </a:t>
            </a:r>
            <a:r>
              <a:rPr lang="en-US" dirty="0" err="1"/>
              <a:t>cho</a:t>
            </a:r>
            <a:r>
              <a:rPr lang="en-US" dirty="0"/>
              <a:t> </a:t>
            </a:r>
            <a:r>
              <a:rPr lang="en-US" dirty="0" err="1"/>
              <a:t>các</a:t>
            </a:r>
            <a:r>
              <a:rPr lang="en-US" dirty="0"/>
              <a:t> </a:t>
            </a:r>
            <a:r>
              <a:rPr lang="en-US" dirty="0" err="1"/>
              <a:t>thế</a:t>
            </a:r>
            <a:r>
              <a:rPr lang="en-US" dirty="0"/>
              <a:t> </a:t>
            </a:r>
            <a:r>
              <a:rPr lang="en-US" dirty="0" err="1"/>
              <a:t>hệ</a:t>
            </a:r>
            <a:r>
              <a:rPr lang="en-US" dirty="0"/>
              <a:t> </a:t>
            </a:r>
            <a:r>
              <a:rPr lang="en-US" dirty="0" err="1"/>
              <a:t>mai</a:t>
            </a:r>
            <a:r>
              <a:rPr lang="en-US" dirty="0"/>
              <a:t> </a:t>
            </a:r>
            <a:r>
              <a:rPr lang="en-US" dirty="0" err="1"/>
              <a:t>sau</a:t>
            </a:r>
            <a:r>
              <a:rPr lang="en-US" dirty="0"/>
              <a:t> </a:t>
            </a:r>
            <a:r>
              <a:rPr lang="en-US" dirty="0" err="1"/>
              <a:t>sẽ</a:t>
            </a:r>
            <a:r>
              <a:rPr lang="en-US" dirty="0"/>
              <a:t> </a:t>
            </a:r>
            <a:r>
              <a:rPr lang="en-US" dirty="0" err="1"/>
              <a:t>tùy</a:t>
            </a:r>
            <a:r>
              <a:rPr lang="en-US" dirty="0"/>
              <a:t> </a:t>
            </a:r>
            <a:r>
              <a:rPr lang="en-US" dirty="0" err="1"/>
              <a:t>thuộc</a:t>
            </a:r>
            <a:r>
              <a:rPr lang="en-US" dirty="0"/>
              <a:t> </a:t>
            </a:r>
            <a:r>
              <a:rPr lang="en-US" dirty="0" err="1"/>
              <a:t>vào</a:t>
            </a:r>
            <a:r>
              <a:rPr lang="en-US" dirty="0"/>
              <a:t> </a:t>
            </a:r>
            <a:r>
              <a:rPr lang="en-US" dirty="0" err="1"/>
              <a:t>những</a:t>
            </a:r>
            <a:r>
              <a:rPr lang="en-US" dirty="0"/>
              <a:t> </a:t>
            </a:r>
            <a:r>
              <a:rPr lang="en-US" dirty="0" err="1"/>
              <a:t>trẻ</a:t>
            </a:r>
            <a:r>
              <a:rPr lang="en-US" dirty="0"/>
              <a:t> </a:t>
            </a:r>
            <a:r>
              <a:rPr lang="en-US" dirty="0" err="1"/>
              <a:t>em</a:t>
            </a:r>
            <a:r>
              <a:rPr lang="en-US" dirty="0"/>
              <a:t> </a:t>
            </a:r>
            <a:r>
              <a:rPr lang="en-US" dirty="0" err="1"/>
              <a:t>mà</a:t>
            </a:r>
            <a:r>
              <a:rPr lang="en-US" dirty="0"/>
              <a:t> </a:t>
            </a:r>
            <a:r>
              <a:rPr lang="en-US" dirty="0" err="1"/>
              <a:t>chúng</a:t>
            </a:r>
            <a:r>
              <a:rPr lang="en-US" dirty="0"/>
              <a:t> ta </a:t>
            </a:r>
            <a:r>
              <a:rPr lang="en-US" dirty="0" err="1"/>
              <a:t>để</a:t>
            </a:r>
            <a:r>
              <a:rPr lang="en-US" dirty="0"/>
              <a:t> </a:t>
            </a:r>
            <a:r>
              <a:rPr lang="en-US" dirty="0" err="1"/>
              <a:t>lại</a:t>
            </a:r>
            <a:r>
              <a:rPr lang="en-US" dirty="0"/>
              <a:t> </a:t>
            </a:r>
            <a:r>
              <a:rPr lang="en-US" dirty="0" err="1"/>
              <a:t>cho</a:t>
            </a:r>
            <a:r>
              <a:rPr lang="en-US" dirty="0"/>
              <a:t> </a:t>
            </a:r>
            <a:r>
              <a:rPr lang="en-US" dirty="0" err="1"/>
              <a:t>thế</a:t>
            </a:r>
            <a:r>
              <a:rPr lang="en-US" dirty="0"/>
              <a:t> </a:t>
            </a:r>
            <a:r>
              <a:rPr lang="en-US" dirty="0" err="1"/>
              <a:t>giới</a:t>
            </a:r>
            <a:r>
              <a:rPr lang="en-US" dirty="0"/>
              <a:t> </a:t>
            </a:r>
            <a:r>
              <a:rPr lang="en-US" dirty="0" err="1"/>
              <a:t>ấy</a:t>
            </a:r>
            <a:r>
              <a:rPr lang="en-US" dirty="0"/>
              <a:t>.          </a:t>
            </a:r>
            <a:r>
              <a:rPr lang="en-US" sz="1600" dirty="0"/>
              <a:t>(</a:t>
            </a:r>
            <a:r>
              <a:rPr lang="en-US" sz="1600" dirty="0" err="1"/>
              <a:t>Phê-đê-ri</a:t>
            </a:r>
            <a:r>
              <a:rPr lang="en-US" sz="1600" dirty="0"/>
              <a:t> - </a:t>
            </a:r>
            <a:r>
              <a:rPr lang="en-US" sz="1600" dirty="0" err="1"/>
              <a:t>cô</a:t>
            </a:r>
            <a:r>
              <a:rPr lang="en-US" sz="1600" dirty="0"/>
              <a:t> May –o)</a:t>
            </a:r>
          </a:p>
        </p:txBody>
      </p:sp>
      <p:sp>
        <p:nvSpPr>
          <p:cNvPr id="24" name="Line 37"/>
          <p:cNvSpPr>
            <a:spLocks noChangeShapeType="1"/>
          </p:cNvSpPr>
          <p:nvPr/>
        </p:nvSpPr>
        <p:spPr bwMode="auto">
          <a:xfrm>
            <a:off x="350520" y="2320766"/>
            <a:ext cx="4343400"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39"/>
          <p:cNvSpPr>
            <a:spLocks noChangeShapeType="1"/>
          </p:cNvSpPr>
          <p:nvPr/>
        </p:nvSpPr>
        <p:spPr bwMode="auto">
          <a:xfrm>
            <a:off x="1347470" y="2047716"/>
            <a:ext cx="5181600"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Line 36"/>
          <p:cNvSpPr>
            <a:spLocks noChangeShapeType="1"/>
          </p:cNvSpPr>
          <p:nvPr/>
        </p:nvSpPr>
        <p:spPr bwMode="auto">
          <a:xfrm>
            <a:off x="7056120" y="2047716"/>
            <a:ext cx="1676400"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Text Box 75"/>
          <p:cNvSpPr txBox="1">
            <a:spLocks noChangeArrowheads="1"/>
          </p:cNvSpPr>
          <p:nvPr/>
        </p:nvSpPr>
        <p:spPr bwMode="auto">
          <a:xfrm>
            <a:off x="215900" y="4600575"/>
            <a:ext cx="2819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err="1"/>
              <a:t>các</a:t>
            </a:r>
            <a:r>
              <a:rPr lang="en-US" dirty="0"/>
              <a:t> </a:t>
            </a:r>
            <a:r>
              <a:rPr lang="en-US" dirty="0" err="1"/>
              <a:t>thầy</a:t>
            </a:r>
            <a:r>
              <a:rPr lang="en-US" dirty="0"/>
              <a:t>, </a:t>
            </a:r>
            <a:r>
              <a:rPr lang="en-US" dirty="0" err="1"/>
              <a:t>cô</a:t>
            </a:r>
            <a:r>
              <a:rPr lang="en-US" dirty="0"/>
              <a:t> </a:t>
            </a:r>
            <a:r>
              <a:rPr lang="en-US" dirty="0" err="1"/>
              <a:t>giáo</a:t>
            </a:r>
            <a:r>
              <a:rPr lang="en-US" dirty="0"/>
              <a:t>, </a:t>
            </a:r>
            <a:r>
              <a:rPr lang="en-US" dirty="0" err="1"/>
              <a:t>các</a:t>
            </a:r>
            <a:r>
              <a:rPr lang="en-US" dirty="0"/>
              <a:t> </a:t>
            </a:r>
            <a:r>
              <a:rPr lang="en-US" dirty="0" err="1"/>
              <a:t>bậc</a:t>
            </a:r>
            <a:r>
              <a:rPr lang="en-US" dirty="0"/>
              <a:t> cha </a:t>
            </a:r>
            <a:r>
              <a:rPr lang="en-US" dirty="0" err="1"/>
              <a:t>mẹ</a:t>
            </a:r>
            <a:r>
              <a:rPr lang="en-US" dirty="0"/>
              <a:t>…. </a:t>
            </a:r>
            <a:r>
              <a:rPr lang="en-US" dirty="0" err="1"/>
              <a:t>người</a:t>
            </a:r>
            <a:r>
              <a:rPr lang="en-US" dirty="0"/>
              <a:t> </a:t>
            </a:r>
            <a:r>
              <a:rPr lang="en-US" dirty="0" err="1"/>
              <a:t>mẹ</a:t>
            </a:r>
            <a:endParaRPr lang="en-US" dirty="0"/>
          </a:p>
        </p:txBody>
      </p:sp>
      <p:sp>
        <p:nvSpPr>
          <p:cNvPr id="30" name="Text Box 76"/>
          <p:cNvSpPr txBox="1">
            <a:spLocks noChangeArrowheads="1"/>
          </p:cNvSpPr>
          <p:nvPr/>
        </p:nvSpPr>
        <p:spPr bwMode="auto">
          <a:xfrm>
            <a:off x="2987040" y="4521200"/>
            <a:ext cx="237998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sz="1600" dirty="0" err="1"/>
              <a:t>Những</a:t>
            </a:r>
            <a:r>
              <a:rPr lang="en-US" sz="1600" dirty="0"/>
              <a:t> </a:t>
            </a:r>
            <a:r>
              <a:rPr lang="en-US" sz="1600" dirty="0" err="1"/>
              <a:t>người</a:t>
            </a:r>
            <a:r>
              <a:rPr lang="en-US" sz="1600" dirty="0"/>
              <a:t> </a:t>
            </a:r>
            <a:r>
              <a:rPr lang="en-US" sz="1600" dirty="0" err="1"/>
              <a:t>nắm</a:t>
            </a:r>
            <a:r>
              <a:rPr lang="en-US" sz="1600" dirty="0"/>
              <a:t> </a:t>
            </a:r>
            <a:r>
              <a:rPr lang="en-US" sz="1600" dirty="0" err="1"/>
              <a:t>giữ</a:t>
            </a:r>
            <a:r>
              <a:rPr lang="en-US" sz="1600" dirty="0"/>
              <a:t> </a:t>
            </a:r>
            <a:r>
              <a:rPr lang="en-US" sz="1600" dirty="0" err="1"/>
              <a:t>chìa</a:t>
            </a:r>
            <a:r>
              <a:rPr lang="en-US" sz="1600" dirty="0"/>
              <a:t> </a:t>
            </a:r>
            <a:r>
              <a:rPr lang="en-US" sz="1600" dirty="0" err="1"/>
              <a:t>khoá</a:t>
            </a:r>
            <a:r>
              <a:rPr lang="en-US" sz="1600" dirty="0"/>
              <a:t> </a:t>
            </a:r>
            <a:r>
              <a:rPr lang="en-US" sz="1600" dirty="0" err="1"/>
              <a:t>của</a:t>
            </a:r>
            <a:r>
              <a:rPr lang="en-US" sz="1600" dirty="0"/>
              <a:t> </a:t>
            </a:r>
            <a:r>
              <a:rPr lang="en-US" sz="1600" dirty="0" err="1"/>
              <a:t>cánh</a:t>
            </a:r>
            <a:r>
              <a:rPr lang="en-US" sz="1600" dirty="0"/>
              <a:t> </a:t>
            </a:r>
            <a:r>
              <a:rPr lang="en-US" sz="1600" dirty="0" err="1"/>
              <a:t>cửa</a:t>
            </a:r>
            <a:r>
              <a:rPr lang="en-US" sz="1600" dirty="0"/>
              <a:t> </a:t>
            </a:r>
            <a:r>
              <a:rPr lang="en-US" sz="1600" dirty="0" err="1"/>
              <a:t>này</a:t>
            </a:r>
            <a:endParaRPr lang="en-US" sz="1600" dirty="0"/>
          </a:p>
        </p:txBody>
      </p:sp>
      <p:sp>
        <p:nvSpPr>
          <p:cNvPr id="31" name="Text Box 80"/>
          <p:cNvSpPr txBox="1">
            <a:spLocks noChangeArrowheads="1"/>
          </p:cNvSpPr>
          <p:nvPr/>
        </p:nvSpPr>
        <p:spPr bwMode="auto">
          <a:xfrm>
            <a:off x="5567680" y="4521200"/>
            <a:ext cx="3124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sz="1600" dirty="0" err="1"/>
              <a:t>Xác</a:t>
            </a:r>
            <a:r>
              <a:rPr lang="en-US" sz="1600" dirty="0"/>
              <a:t> </a:t>
            </a:r>
            <a:r>
              <a:rPr lang="en-US" sz="1600" dirty="0" err="1"/>
              <a:t>định</a:t>
            </a:r>
            <a:r>
              <a:rPr lang="en-US" sz="1600" dirty="0"/>
              <a:t> </a:t>
            </a:r>
            <a:r>
              <a:rPr lang="en-US" sz="1600" dirty="0" err="1"/>
              <a:t>rõ</a:t>
            </a:r>
            <a:r>
              <a:rPr lang="en-US" sz="1600" dirty="0"/>
              <a:t> </a:t>
            </a:r>
            <a:r>
              <a:rPr lang="en-US" sz="1600" dirty="0" err="1"/>
              <a:t>những</a:t>
            </a:r>
            <a:r>
              <a:rPr lang="en-US" sz="1600" dirty="0"/>
              <a:t> </a:t>
            </a:r>
            <a:r>
              <a:rPr lang="en-US" sz="1600" dirty="0" err="1"/>
              <a:t>người</a:t>
            </a:r>
            <a:r>
              <a:rPr lang="en-US" sz="1600" dirty="0"/>
              <a:t> </a:t>
            </a:r>
            <a:r>
              <a:rPr lang="en-US" sz="1600" dirty="0" err="1"/>
              <a:t>nắm</a:t>
            </a:r>
            <a:r>
              <a:rPr lang="en-US" sz="1600" dirty="0"/>
              <a:t> </a:t>
            </a:r>
            <a:r>
              <a:rPr lang="en-US" sz="1600" dirty="0" err="1"/>
              <a:t>giữ</a:t>
            </a:r>
            <a:r>
              <a:rPr lang="en-US" sz="1600" dirty="0"/>
              <a:t> </a:t>
            </a:r>
            <a:r>
              <a:rPr lang="en-US" sz="1600" dirty="0" err="1"/>
              <a:t>chìa</a:t>
            </a:r>
            <a:r>
              <a:rPr lang="en-US" sz="1600" dirty="0"/>
              <a:t> </a:t>
            </a:r>
            <a:r>
              <a:rPr lang="en-US" sz="1600" dirty="0" err="1"/>
              <a:t>khoá</a:t>
            </a:r>
            <a:r>
              <a:rPr lang="en-US" sz="1600" dirty="0"/>
              <a:t> </a:t>
            </a:r>
            <a:r>
              <a:rPr lang="en-US" sz="1600" dirty="0" err="1"/>
              <a:t>của</a:t>
            </a:r>
            <a:r>
              <a:rPr lang="en-US" sz="1600" dirty="0"/>
              <a:t> </a:t>
            </a:r>
            <a:r>
              <a:rPr lang="en-US" sz="1600" dirty="0" err="1"/>
              <a:t>cánh</a:t>
            </a:r>
            <a:r>
              <a:rPr lang="en-US" sz="1600" dirty="0"/>
              <a:t> </a:t>
            </a:r>
            <a:r>
              <a:rPr lang="en-US" sz="1600" dirty="0" err="1"/>
              <a:t>cửa</a:t>
            </a:r>
            <a:r>
              <a:rPr lang="en-US" sz="1600" dirty="0"/>
              <a:t> </a:t>
            </a:r>
            <a:r>
              <a:rPr lang="en-US" sz="1600" dirty="0" err="1"/>
              <a:t>giáo</a:t>
            </a:r>
            <a:r>
              <a:rPr lang="en-US" sz="1600" dirty="0"/>
              <a:t> </a:t>
            </a:r>
            <a:r>
              <a:rPr lang="en-US" sz="1600" dirty="0" err="1"/>
              <a:t>dục</a:t>
            </a:r>
            <a:endParaRPr lang="en-US" sz="1600" dirty="0"/>
          </a:p>
        </p:txBody>
      </p:sp>
      <p:sp>
        <p:nvSpPr>
          <p:cNvPr id="2" name="Rectangle 1"/>
          <p:cNvSpPr/>
          <p:nvPr/>
        </p:nvSpPr>
        <p:spPr>
          <a:xfrm>
            <a:off x="2212340" y="538161"/>
            <a:ext cx="6405880" cy="369332"/>
          </a:xfrm>
          <a:prstGeom prst="rect">
            <a:avLst/>
          </a:prstGeom>
        </p:spPr>
        <p:txBody>
          <a:bodyPr wrap="square">
            <a:spAutoFit/>
          </a:bodyPr>
          <a:lstStyle/>
          <a:p>
            <a:r>
              <a:rPr lang="en-US" dirty="0" err="1">
                <a:solidFill>
                  <a:srgbClr val="0000FF"/>
                </a:solidFill>
              </a:rPr>
              <a:t>Tìm</a:t>
            </a:r>
            <a:r>
              <a:rPr lang="en-US" dirty="0">
                <a:solidFill>
                  <a:srgbClr val="0000FF"/>
                </a:solidFill>
              </a:rPr>
              <a:t> </a:t>
            </a:r>
            <a:r>
              <a:rPr lang="en-US" dirty="0" err="1">
                <a:solidFill>
                  <a:srgbClr val="0000FF"/>
                </a:solidFill>
              </a:rPr>
              <a:t>thành</a:t>
            </a:r>
            <a:r>
              <a:rPr lang="en-US" dirty="0">
                <a:solidFill>
                  <a:srgbClr val="0000FF"/>
                </a:solidFill>
              </a:rPr>
              <a:t> </a:t>
            </a:r>
            <a:r>
              <a:rPr lang="en-US" dirty="0" err="1">
                <a:solidFill>
                  <a:srgbClr val="0000FF"/>
                </a:solidFill>
              </a:rPr>
              <a:t>phần</a:t>
            </a:r>
            <a:r>
              <a:rPr lang="en-US" dirty="0">
                <a:solidFill>
                  <a:srgbClr val="0000FF"/>
                </a:solidFill>
              </a:rPr>
              <a:t> </a:t>
            </a:r>
            <a:r>
              <a:rPr lang="en-US" dirty="0" err="1">
                <a:solidFill>
                  <a:srgbClr val="0000FF"/>
                </a:solidFill>
              </a:rPr>
              <a:t>phụ</a:t>
            </a:r>
            <a:r>
              <a:rPr lang="en-US" dirty="0">
                <a:solidFill>
                  <a:srgbClr val="0000FF"/>
                </a:solidFill>
              </a:rPr>
              <a:t> </a:t>
            </a:r>
            <a:r>
              <a:rPr lang="en-US" dirty="0" err="1" smtClean="0">
                <a:solidFill>
                  <a:srgbClr val="0000FF"/>
                </a:solidFill>
              </a:rPr>
              <a:t>chú</a:t>
            </a:r>
            <a:r>
              <a:rPr lang="en-US" dirty="0" smtClean="0">
                <a:solidFill>
                  <a:srgbClr val="0000FF"/>
                </a:solidFill>
              </a:rPr>
              <a:t> </a:t>
            </a:r>
            <a:r>
              <a:rPr lang="en-US" dirty="0" err="1" smtClean="0">
                <a:solidFill>
                  <a:srgbClr val="0000FF"/>
                </a:solidFill>
              </a:rPr>
              <a:t>và</a:t>
            </a:r>
            <a:r>
              <a:rPr lang="en-US" dirty="0" smtClean="0">
                <a:solidFill>
                  <a:srgbClr val="0000FF"/>
                </a:solidFill>
              </a:rPr>
              <a:t> </a:t>
            </a:r>
            <a:r>
              <a:rPr lang="en-US" dirty="0" err="1" smtClean="0">
                <a:solidFill>
                  <a:srgbClr val="0000FF"/>
                </a:solidFill>
              </a:rPr>
              <a:t>cho</a:t>
            </a:r>
            <a:r>
              <a:rPr lang="en-US" dirty="0" smtClean="0">
                <a:solidFill>
                  <a:srgbClr val="0000FF"/>
                </a:solidFill>
              </a:rPr>
              <a:t> </a:t>
            </a:r>
            <a:r>
              <a:rPr lang="en-US" dirty="0" err="1" smtClean="0">
                <a:solidFill>
                  <a:srgbClr val="0000FF"/>
                </a:solidFill>
              </a:rPr>
              <a:t>biết</a:t>
            </a:r>
            <a:r>
              <a:rPr lang="en-US" dirty="0" smtClean="0">
                <a:solidFill>
                  <a:srgbClr val="0000FF"/>
                </a:solidFill>
              </a:rPr>
              <a:t> </a:t>
            </a:r>
            <a:r>
              <a:rPr lang="en-US" dirty="0" err="1">
                <a:solidFill>
                  <a:srgbClr val="0000FF"/>
                </a:solidFill>
              </a:rPr>
              <a:t>liên</a:t>
            </a:r>
            <a:r>
              <a:rPr lang="en-US" dirty="0">
                <a:solidFill>
                  <a:srgbClr val="0000FF"/>
                </a:solidFill>
              </a:rPr>
              <a:t> </a:t>
            </a:r>
            <a:r>
              <a:rPr lang="en-US" dirty="0" err="1">
                <a:solidFill>
                  <a:srgbClr val="0000FF"/>
                </a:solidFill>
              </a:rPr>
              <a:t>quan</a:t>
            </a:r>
            <a:r>
              <a:rPr lang="en-US" dirty="0">
                <a:solidFill>
                  <a:srgbClr val="0000FF"/>
                </a:solidFill>
              </a:rPr>
              <a:t> </a:t>
            </a:r>
            <a:r>
              <a:rPr lang="en-US" dirty="0" err="1">
                <a:solidFill>
                  <a:srgbClr val="0000FF"/>
                </a:solidFill>
              </a:rPr>
              <a:t>với</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từ</a:t>
            </a:r>
            <a:r>
              <a:rPr lang="en-US" dirty="0">
                <a:solidFill>
                  <a:srgbClr val="0000FF"/>
                </a:solidFill>
              </a:rPr>
              <a:t> </a:t>
            </a:r>
            <a:r>
              <a:rPr lang="en-US" dirty="0" err="1">
                <a:solidFill>
                  <a:srgbClr val="0000FF"/>
                </a:solidFill>
              </a:rPr>
              <a:t>ngữ</a:t>
            </a:r>
            <a:r>
              <a:rPr lang="en-US" dirty="0" smtClean="0">
                <a:solidFill>
                  <a:srgbClr val="0000FF"/>
                </a:solidFill>
              </a:rPr>
              <a:t> </a:t>
            </a:r>
            <a:endParaRPr lang="en-US" dirty="0">
              <a:solidFill>
                <a:srgbClr val="0000FF"/>
              </a:solidFill>
            </a:endParaRPr>
          </a:p>
        </p:txBody>
      </p:sp>
      <p:sp>
        <p:nvSpPr>
          <p:cNvPr id="32" name="Text Box 7"/>
          <p:cNvSpPr txBox="1">
            <a:spLocks noChangeArrowheads="1"/>
          </p:cNvSpPr>
          <p:nvPr/>
        </p:nvSpPr>
        <p:spPr bwMode="auto">
          <a:xfrm>
            <a:off x="375920" y="759618"/>
            <a:ext cx="84582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0" indent="0" algn="just">
              <a:spcBef>
                <a:spcPct val="50000"/>
              </a:spcBef>
            </a:pPr>
            <a:r>
              <a:rPr lang="en-US" dirty="0" smtClean="0">
                <a:solidFill>
                  <a:srgbClr val="FF0000"/>
                </a:solidFill>
              </a:rPr>
              <a:t>a)   </a:t>
            </a:r>
            <a:r>
              <a:rPr lang="en-US" dirty="0" err="1" smtClean="0"/>
              <a:t>Chúng</a:t>
            </a:r>
            <a:r>
              <a:rPr lang="en-US" dirty="0" smtClean="0"/>
              <a:t> </a:t>
            </a:r>
            <a:r>
              <a:rPr lang="en-US" dirty="0" err="1"/>
              <a:t>tôi</a:t>
            </a:r>
            <a:r>
              <a:rPr lang="en-US" dirty="0"/>
              <a:t>, </a:t>
            </a:r>
            <a:r>
              <a:rPr lang="en-US" dirty="0" err="1"/>
              <a:t>mọi</a:t>
            </a:r>
            <a:r>
              <a:rPr lang="en-US" dirty="0"/>
              <a:t> </a:t>
            </a:r>
            <a:r>
              <a:rPr lang="en-US" dirty="0" err="1"/>
              <a:t>người</a:t>
            </a:r>
            <a:r>
              <a:rPr lang="en-US" dirty="0"/>
              <a:t> – </a:t>
            </a:r>
            <a:r>
              <a:rPr lang="en-US" dirty="0" err="1"/>
              <a:t>kể</a:t>
            </a:r>
            <a:r>
              <a:rPr lang="en-US" dirty="0"/>
              <a:t> </a:t>
            </a:r>
            <a:r>
              <a:rPr lang="en-US" dirty="0" err="1"/>
              <a:t>cả</a:t>
            </a:r>
            <a:r>
              <a:rPr lang="en-US" dirty="0"/>
              <a:t> </a:t>
            </a:r>
            <a:r>
              <a:rPr lang="en-US" dirty="0" err="1"/>
              <a:t>anh</a:t>
            </a:r>
            <a:r>
              <a:rPr lang="en-US" dirty="0"/>
              <a:t>, </a:t>
            </a:r>
            <a:r>
              <a:rPr lang="en-US" dirty="0" err="1"/>
              <a:t>đều</a:t>
            </a:r>
            <a:r>
              <a:rPr lang="en-US" dirty="0"/>
              <a:t> </a:t>
            </a:r>
            <a:r>
              <a:rPr lang="en-US" dirty="0" err="1"/>
              <a:t>tưởng</a:t>
            </a:r>
            <a:r>
              <a:rPr lang="en-US" dirty="0"/>
              <a:t> con </a:t>
            </a:r>
            <a:r>
              <a:rPr lang="en-US" dirty="0" err="1"/>
              <a:t>bé</a:t>
            </a:r>
            <a:r>
              <a:rPr lang="en-US" dirty="0"/>
              <a:t> </a:t>
            </a:r>
            <a:r>
              <a:rPr lang="en-US" dirty="0" err="1"/>
              <a:t>sẽ</a:t>
            </a:r>
            <a:r>
              <a:rPr lang="en-US" dirty="0"/>
              <a:t> </a:t>
            </a:r>
            <a:r>
              <a:rPr lang="en-US" dirty="0" err="1"/>
              <a:t>đứng</a:t>
            </a:r>
            <a:r>
              <a:rPr lang="en-US" dirty="0"/>
              <a:t> </a:t>
            </a:r>
            <a:r>
              <a:rPr lang="en-US" dirty="0" err="1"/>
              <a:t>yên</a:t>
            </a:r>
            <a:r>
              <a:rPr lang="en-US" dirty="0"/>
              <a:t> </a:t>
            </a:r>
            <a:r>
              <a:rPr lang="en-US" dirty="0" err="1"/>
              <a:t>đó</a:t>
            </a:r>
            <a:r>
              <a:rPr lang="en-US" dirty="0"/>
              <a:t> </a:t>
            </a:r>
            <a:r>
              <a:rPr lang="en-US" dirty="0" err="1"/>
              <a:t>thôi</a:t>
            </a:r>
            <a:r>
              <a:rPr lang="en-US" dirty="0"/>
              <a:t>.</a:t>
            </a:r>
          </a:p>
          <a:p>
            <a:pPr algn="just">
              <a:spcBef>
                <a:spcPct val="50000"/>
              </a:spcBef>
            </a:pPr>
            <a:r>
              <a:rPr lang="en-US" dirty="0"/>
              <a:t>                                                                   </a:t>
            </a:r>
            <a:r>
              <a:rPr lang="en-US" sz="1600" i="1" dirty="0">
                <a:solidFill>
                  <a:srgbClr val="0070C0"/>
                </a:solidFill>
              </a:rPr>
              <a:t>(</a:t>
            </a:r>
            <a:r>
              <a:rPr lang="en-US" sz="1600" i="1" dirty="0" err="1">
                <a:solidFill>
                  <a:srgbClr val="0070C0"/>
                </a:solidFill>
              </a:rPr>
              <a:t>Nguyễn</a:t>
            </a:r>
            <a:r>
              <a:rPr lang="en-US" sz="1600" i="1" dirty="0">
                <a:solidFill>
                  <a:srgbClr val="0070C0"/>
                </a:solidFill>
              </a:rPr>
              <a:t> </a:t>
            </a:r>
            <a:r>
              <a:rPr lang="en-US" sz="1600" i="1" dirty="0" err="1">
                <a:solidFill>
                  <a:srgbClr val="0070C0"/>
                </a:solidFill>
              </a:rPr>
              <a:t>Quang</a:t>
            </a:r>
            <a:r>
              <a:rPr lang="en-US" sz="1600" i="1" dirty="0">
                <a:solidFill>
                  <a:srgbClr val="0070C0"/>
                </a:solidFill>
              </a:rPr>
              <a:t> </a:t>
            </a:r>
            <a:r>
              <a:rPr lang="en-US" sz="1600" i="1" dirty="0" err="1">
                <a:solidFill>
                  <a:srgbClr val="0070C0"/>
                </a:solidFill>
              </a:rPr>
              <a:t>Sáng</a:t>
            </a:r>
            <a:r>
              <a:rPr lang="en-US" sz="1600" i="1" dirty="0">
                <a:solidFill>
                  <a:srgbClr val="0070C0"/>
                </a:solidFill>
              </a:rPr>
              <a:t>, </a:t>
            </a:r>
            <a:r>
              <a:rPr lang="en-US" sz="1600" i="1" dirty="0" err="1">
                <a:solidFill>
                  <a:srgbClr val="0070C0"/>
                </a:solidFill>
              </a:rPr>
              <a:t>Chiếc</a:t>
            </a:r>
            <a:r>
              <a:rPr lang="en-US" sz="1600" i="1" dirty="0">
                <a:solidFill>
                  <a:srgbClr val="0070C0"/>
                </a:solidFill>
              </a:rPr>
              <a:t> </a:t>
            </a:r>
            <a:r>
              <a:rPr lang="en-US" sz="1600" i="1" dirty="0" err="1">
                <a:solidFill>
                  <a:srgbClr val="0070C0"/>
                </a:solidFill>
              </a:rPr>
              <a:t>lược</a:t>
            </a:r>
            <a:r>
              <a:rPr lang="en-US" sz="1600" i="1" dirty="0">
                <a:solidFill>
                  <a:srgbClr val="0070C0"/>
                </a:solidFill>
              </a:rPr>
              <a:t> </a:t>
            </a:r>
            <a:r>
              <a:rPr lang="en-US" sz="1600" i="1" dirty="0" err="1">
                <a:solidFill>
                  <a:srgbClr val="0070C0"/>
                </a:solidFill>
              </a:rPr>
              <a:t>ngà</a:t>
            </a:r>
            <a:r>
              <a:rPr lang="en-US" sz="1600" i="1" dirty="0">
                <a:solidFill>
                  <a:srgbClr val="0070C0"/>
                </a:solidFill>
              </a:rPr>
              <a:t>)</a:t>
            </a:r>
            <a:r>
              <a:rPr lang="en-US" dirty="0"/>
              <a:t>                                           </a:t>
            </a:r>
          </a:p>
        </p:txBody>
      </p:sp>
      <p:sp>
        <p:nvSpPr>
          <p:cNvPr id="33" name="Line 30"/>
          <p:cNvSpPr>
            <a:spLocks noChangeShapeType="1"/>
          </p:cNvSpPr>
          <p:nvPr/>
        </p:nvSpPr>
        <p:spPr bwMode="auto">
          <a:xfrm>
            <a:off x="3279140" y="1070768"/>
            <a:ext cx="990600"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32"/>
          <p:cNvSpPr>
            <a:spLocks noChangeShapeType="1"/>
          </p:cNvSpPr>
          <p:nvPr/>
        </p:nvSpPr>
        <p:spPr bwMode="auto">
          <a:xfrm>
            <a:off x="1950720" y="1102518"/>
            <a:ext cx="1084580"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1365474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6"/>
                                        </p:tgtEl>
                                        <p:attrNameLst>
                                          <p:attrName>style.visibility</p:attrName>
                                        </p:attrNameLst>
                                      </p:cBhvr>
                                      <p:to>
                                        <p:strVal val="visible"/>
                                      </p:to>
                                    </p:set>
                                    <p:anim calcmode="discrete" valueType="clr">
                                      <p:cBhvr override="childStyle">
                                        <p:cTn id="7" dur="80"/>
                                        <p:tgtEl>
                                          <p:spTgt spid="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6"/>
                                        </p:tgtEl>
                                        <p:attrNameLst>
                                          <p:attrName>fillcolor</p:attrName>
                                        </p:attrNameLst>
                                      </p:cBhvr>
                                      <p:tavLst>
                                        <p:tav tm="0">
                                          <p:val>
                                            <p:clrVal>
                                              <a:schemeClr val="accent2"/>
                                            </p:clrVal>
                                          </p:val>
                                        </p:tav>
                                        <p:tav tm="50000">
                                          <p:val>
                                            <p:clrVal>
                                              <a:schemeClr val="hlink"/>
                                            </p:clrVal>
                                          </p:val>
                                        </p:tav>
                                      </p:tavLst>
                                    </p:anim>
                                    <p:set>
                                      <p:cBhvr>
                                        <p:cTn id="9" dur="80"/>
                                        <p:tgtEl>
                                          <p:spTgt spid="26"/>
                                        </p:tgtEl>
                                        <p:attrNameLst>
                                          <p:attrName>fill.type</p:attrName>
                                        </p:attrNameLst>
                                      </p:cBhvr>
                                      <p:to>
                                        <p:strVal val="solid"/>
                                      </p:to>
                                    </p:set>
                                  </p:childTnLst>
                                </p:cTn>
                              </p:par>
                            </p:childTnLst>
                          </p:cTn>
                        </p:par>
                        <p:par>
                          <p:cTn id="10" fill="hold">
                            <p:stCondLst>
                              <p:cond delay="560"/>
                            </p:stCondLst>
                            <p:childTnLst>
                              <p:par>
                                <p:cTn id="11" presetID="10" presetClass="entr" presetSubtype="0" fill="hold" grpId="0" nodeType="after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par>
                                <p:cTn id="14" presetID="6" presetClass="entr" presetSubtype="16"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circle(in)">
                                      <p:cBhvr>
                                        <p:cTn id="16" dur="2000"/>
                                        <p:tgtEl>
                                          <p:spTgt spid="13"/>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circle(in)">
                                      <p:cBhvr>
                                        <p:cTn id="19" dur="2000"/>
                                        <p:tgtEl>
                                          <p:spTgt spid="14"/>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ircle(in)">
                                      <p:cBhvr>
                                        <p:cTn id="22" dur="2000"/>
                                        <p:tgtEl>
                                          <p:spTgt spid="17"/>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circle(in)">
                                      <p:cBhvr>
                                        <p:cTn id="25" dur="20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grpId="0" nodeType="click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diamond(in)">
                                      <p:cBhvr>
                                        <p:cTn id="30" dur="1000"/>
                                        <p:tgtEl>
                                          <p:spTgt spid="33"/>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diamond(in)">
                                      <p:cBhvr>
                                        <p:cTn id="35" dur="500"/>
                                        <p:tgtEl>
                                          <p:spTgt spid="34"/>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500" fill="hold"/>
                                        <p:tgtEl>
                                          <p:spTgt spid="19"/>
                                        </p:tgtEl>
                                        <p:attrNameLst>
                                          <p:attrName>ppt_w</p:attrName>
                                        </p:attrNameLst>
                                      </p:cBhvr>
                                      <p:tavLst>
                                        <p:tav tm="0">
                                          <p:val>
                                            <p:fltVal val="0"/>
                                          </p:val>
                                        </p:tav>
                                        <p:tav tm="100000">
                                          <p:val>
                                            <p:strVal val="#ppt_w"/>
                                          </p:val>
                                        </p:tav>
                                      </p:tavLst>
                                    </p:anim>
                                    <p:anim calcmode="lin" valueType="num">
                                      <p:cBhvr>
                                        <p:cTn id="41" dur="500" fill="hold"/>
                                        <p:tgtEl>
                                          <p:spTgt spid="19"/>
                                        </p:tgtEl>
                                        <p:attrNameLst>
                                          <p:attrName>ppt_h</p:attrName>
                                        </p:attrNameLst>
                                      </p:cBhvr>
                                      <p:tavLst>
                                        <p:tav tm="0">
                                          <p:val>
                                            <p:fltVal val="0"/>
                                          </p:val>
                                        </p:tav>
                                        <p:tav tm="100000">
                                          <p:val>
                                            <p:strVal val="#ppt_h"/>
                                          </p:val>
                                        </p:tav>
                                      </p:tavLst>
                                    </p:anim>
                                    <p:animEffect transition="in" filter="fade">
                                      <p:cBhvr>
                                        <p:cTn id="42" dur="500"/>
                                        <p:tgtEl>
                                          <p:spTgt spid="19"/>
                                        </p:tgtEl>
                                      </p:cBhvr>
                                    </p:animEffect>
                                  </p:childTnLst>
                                </p:cTn>
                              </p:par>
                            </p:childTnLst>
                          </p:cTn>
                        </p:par>
                        <p:par>
                          <p:cTn id="43" fill="hold">
                            <p:stCondLst>
                              <p:cond delay="500"/>
                            </p:stCondLst>
                            <p:childTnLst>
                              <p:par>
                                <p:cTn id="44" presetID="10"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childTnLst>
                          </p:cTn>
                        </p:par>
                        <p:par>
                          <p:cTn id="47" fill="hold">
                            <p:stCondLst>
                              <p:cond delay="1000"/>
                            </p:stCondLst>
                            <p:childTnLst>
                              <p:par>
                                <p:cTn id="48" presetID="10" presetClass="entr" presetSubtype="0"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500"/>
                                        <p:tgtEl>
                                          <p:spTgt spid="21"/>
                                        </p:tgtEl>
                                      </p:cBhvr>
                                    </p:animEffect>
                                  </p:childTnLst>
                                </p:cTn>
                              </p:par>
                            </p:childTnLst>
                          </p:cTn>
                        </p:par>
                      </p:childTnLst>
                    </p:cTn>
                  </p:par>
                  <p:par>
                    <p:cTn id="51" fill="hold">
                      <p:stCondLst>
                        <p:cond delay="indefinite"/>
                      </p:stCondLst>
                      <p:childTnLst>
                        <p:par>
                          <p:cTn id="52" fill="hold">
                            <p:stCondLst>
                              <p:cond delay="0"/>
                            </p:stCondLst>
                            <p:childTnLst>
                              <p:par>
                                <p:cTn id="53" presetID="8" presetClass="entr" presetSubtype="16"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diamond(in)">
                                      <p:cBhvr>
                                        <p:cTn id="55" dur="500"/>
                                        <p:tgtEl>
                                          <p:spTgt spid="28"/>
                                        </p:tgtEl>
                                      </p:cBhvr>
                                    </p:animEffect>
                                  </p:childTnLst>
                                </p:cTn>
                              </p:par>
                              <p:par>
                                <p:cTn id="56" presetID="8" presetClass="entr" presetSubtype="16" fill="hold" grpId="0" nodeType="with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diamond(in)">
                                      <p:cBhvr>
                                        <p:cTn id="58" dur="500"/>
                                        <p:tgtEl>
                                          <p:spTgt spid="24"/>
                                        </p:tgtEl>
                                      </p:cBhvr>
                                    </p:animEffect>
                                  </p:childTnLst>
                                </p:cTn>
                              </p:par>
                            </p:childTnLst>
                          </p:cTn>
                        </p:par>
                      </p:childTnLst>
                    </p:cTn>
                  </p:par>
                  <p:par>
                    <p:cTn id="59" fill="hold">
                      <p:stCondLst>
                        <p:cond delay="indefinite"/>
                      </p:stCondLst>
                      <p:childTnLst>
                        <p:par>
                          <p:cTn id="60" fill="hold">
                            <p:stCondLst>
                              <p:cond delay="0"/>
                            </p:stCondLst>
                            <p:childTnLst>
                              <p:par>
                                <p:cTn id="61" presetID="8" presetClass="entr" presetSubtype="16"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diamond(in)">
                                      <p:cBhvr>
                                        <p:cTn id="63" dur="500"/>
                                        <p:tgtEl>
                                          <p:spTgt spid="25"/>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iterate type="lt">
                                    <p:tmPct val="0"/>
                                  </p:iterate>
                                  <p:childTnLst>
                                    <p:set>
                                      <p:cBhvr>
                                        <p:cTn id="67" dur="1" fill="hold">
                                          <p:stCondLst>
                                            <p:cond delay="0"/>
                                          </p:stCondLst>
                                        </p:cTn>
                                        <p:tgtEl>
                                          <p:spTgt spid="29"/>
                                        </p:tgtEl>
                                        <p:attrNameLst>
                                          <p:attrName>style.visibility</p:attrName>
                                        </p:attrNameLst>
                                      </p:cBhvr>
                                      <p:to>
                                        <p:strVal val="visible"/>
                                      </p:to>
                                    </p:set>
                                    <p:animEffect transition="in" filter="fade">
                                      <p:cBhvr>
                                        <p:cTn id="68" dur="500"/>
                                        <p:tgtEl>
                                          <p:spTgt spid="29"/>
                                        </p:tgtEl>
                                      </p:cBhvr>
                                    </p:animEffect>
                                  </p:childTnLst>
                                </p:cTn>
                              </p:par>
                            </p:childTnLst>
                          </p:cTn>
                        </p:par>
                        <p:par>
                          <p:cTn id="69" fill="hold">
                            <p:stCondLst>
                              <p:cond delay="500"/>
                            </p:stCondLst>
                            <p:childTnLst>
                              <p:par>
                                <p:cTn id="70" presetID="27" presetClass="entr" presetSubtype="0" fill="hold" nodeType="afterEffect">
                                  <p:stCondLst>
                                    <p:cond delay="0"/>
                                  </p:stCondLst>
                                  <p:iterate type="lt">
                                    <p:tmPct val="50000"/>
                                  </p:iterate>
                                  <p:childTnLst>
                                    <p:set>
                                      <p:cBhvr>
                                        <p:cTn id="71" dur="1" fill="hold">
                                          <p:stCondLst>
                                            <p:cond delay="0"/>
                                          </p:stCondLst>
                                        </p:cTn>
                                        <p:tgtEl>
                                          <p:spTgt spid="30">
                                            <p:txEl>
                                              <p:pRg st="0" end="0"/>
                                            </p:txEl>
                                          </p:spTgt>
                                        </p:tgtEl>
                                        <p:attrNameLst>
                                          <p:attrName>style.visibility</p:attrName>
                                        </p:attrNameLst>
                                      </p:cBhvr>
                                      <p:to>
                                        <p:strVal val="visible"/>
                                      </p:to>
                                    </p:set>
                                    <p:anim calcmode="discrete" valueType="clr">
                                      <p:cBhvr override="childStyle">
                                        <p:cTn id="72" dur="80"/>
                                        <p:tgtEl>
                                          <p:spTgt spid="3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3" dur="80"/>
                                        <p:tgtEl>
                                          <p:spTgt spid="30">
                                            <p:txEl>
                                              <p:pRg st="0" end="0"/>
                                            </p:txEl>
                                          </p:spTgt>
                                        </p:tgtEl>
                                        <p:attrNameLst>
                                          <p:attrName>fillcolor</p:attrName>
                                        </p:attrNameLst>
                                      </p:cBhvr>
                                      <p:tavLst>
                                        <p:tav tm="0">
                                          <p:val>
                                            <p:clrVal>
                                              <a:schemeClr val="accent2"/>
                                            </p:clrVal>
                                          </p:val>
                                        </p:tav>
                                        <p:tav tm="50000">
                                          <p:val>
                                            <p:clrVal>
                                              <a:schemeClr val="hlink"/>
                                            </p:clrVal>
                                          </p:val>
                                        </p:tav>
                                      </p:tavLst>
                                    </p:anim>
                                    <p:set>
                                      <p:cBhvr>
                                        <p:cTn id="74" dur="80"/>
                                        <p:tgtEl>
                                          <p:spTgt spid="30">
                                            <p:txEl>
                                              <p:pRg st="0" end="0"/>
                                            </p:txEl>
                                          </p:spTgt>
                                        </p:tgtEl>
                                        <p:attrNameLst>
                                          <p:attrName>fill.type</p:attrName>
                                        </p:attrNameLst>
                                      </p:cBhvr>
                                      <p:to>
                                        <p:strVal val="solid"/>
                                      </p:to>
                                    </p:set>
                                  </p:childTnLst>
                                </p:cTn>
                              </p:par>
                            </p:childTnLst>
                          </p:cTn>
                        </p:par>
                        <p:par>
                          <p:cTn id="75" fill="hold">
                            <p:stCondLst>
                              <p:cond delay="2020"/>
                            </p:stCondLst>
                            <p:childTnLst>
                              <p:par>
                                <p:cTn id="76" presetID="27" presetClass="entr" presetSubtype="0" fill="hold" grpId="0" nodeType="afterEffect">
                                  <p:stCondLst>
                                    <p:cond delay="0"/>
                                  </p:stCondLst>
                                  <p:iterate type="lt">
                                    <p:tmPct val="50000"/>
                                  </p:iterate>
                                  <p:childTnLst>
                                    <p:set>
                                      <p:cBhvr>
                                        <p:cTn id="77" dur="1" fill="hold">
                                          <p:stCondLst>
                                            <p:cond delay="0"/>
                                          </p:stCondLst>
                                        </p:cTn>
                                        <p:tgtEl>
                                          <p:spTgt spid="31"/>
                                        </p:tgtEl>
                                        <p:attrNameLst>
                                          <p:attrName>style.visibility</p:attrName>
                                        </p:attrNameLst>
                                      </p:cBhvr>
                                      <p:to>
                                        <p:strVal val="visible"/>
                                      </p:to>
                                    </p:set>
                                    <p:anim calcmode="discrete" valueType="clr">
                                      <p:cBhvr override="childStyle">
                                        <p:cTn id="78" dur="80"/>
                                        <p:tgtEl>
                                          <p:spTgt spid="31"/>
                                        </p:tgtEl>
                                        <p:attrNameLst>
                                          <p:attrName>style.color</p:attrName>
                                        </p:attrNameLst>
                                      </p:cBhvr>
                                      <p:tavLst>
                                        <p:tav tm="0">
                                          <p:val>
                                            <p:clrVal>
                                              <a:schemeClr val="accent2"/>
                                            </p:clrVal>
                                          </p:val>
                                        </p:tav>
                                        <p:tav tm="50000">
                                          <p:val>
                                            <p:clrVal>
                                              <a:schemeClr val="hlink"/>
                                            </p:clrVal>
                                          </p:val>
                                        </p:tav>
                                      </p:tavLst>
                                    </p:anim>
                                    <p:anim calcmode="discrete" valueType="clr">
                                      <p:cBhvr>
                                        <p:cTn id="79" dur="80"/>
                                        <p:tgtEl>
                                          <p:spTgt spid="31"/>
                                        </p:tgtEl>
                                        <p:attrNameLst>
                                          <p:attrName>fillcolor</p:attrName>
                                        </p:attrNameLst>
                                      </p:cBhvr>
                                      <p:tavLst>
                                        <p:tav tm="0">
                                          <p:val>
                                            <p:clrVal>
                                              <a:schemeClr val="accent2"/>
                                            </p:clrVal>
                                          </p:val>
                                        </p:tav>
                                        <p:tav tm="50000">
                                          <p:val>
                                            <p:clrVal>
                                              <a:schemeClr val="hlink"/>
                                            </p:clrVal>
                                          </p:val>
                                        </p:tav>
                                      </p:tavLst>
                                    </p:anim>
                                    <p:set>
                                      <p:cBhvr>
                                        <p:cTn id="80" dur="80"/>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4" grpId="0"/>
      <p:bldP spid="17" grpId="0"/>
      <p:bldP spid="18" grpId="0"/>
      <p:bldP spid="19" grpId="0"/>
      <p:bldP spid="20" grpId="0"/>
      <p:bldP spid="21" grpId="0"/>
      <p:bldP spid="24" grpId="0" animBg="1"/>
      <p:bldP spid="25" grpId="0" animBg="1"/>
      <p:bldP spid="28" grpId="0" animBg="1"/>
      <p:bldP spid="29" grpId="0"/>
      <p:bldP spid="31" grpId="0"/>
      <p:bldP spid="32" grpId="0"/>
      <p:bldP spid="33" grpId="0" animBg="1"/>
      <p:bldP spid="3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152400"/>
            <a:ext cx="8610600" cy="381000"/>
          </a:xfrm>
          <a:prstGeom prst="rect">
            <a:avLst/>
          </a:prstGeom>
          <a:ln w="57150" cmpd="thinThick">
            <a:solidFill>
              <a:schemeClr val="tx1"/>
            </a:solidFill>
          </a:ln>
        </p:spPr>
        <p:txBody>
          <a:bodyPr/>
          <a:lstStyle/>
          <a:p>
            <a:pPr lvl="0" algn="ctr">
              <a:defRPr/>
            </a:pPr>
            <a:r>
              <a:rPr lang="en-US" sz="2000" b="1" i="1" kern="0" dirty="0" smtClean="0">
                <a:solidFill>
                  <a:srgbClr val="FF0000"/>
                </a:solidFill>
                <a:cs typeface="Arial" charset="0"/>
              </a:rPr>
              <a:t>§104.  CÁC THÀNH </a:t>
            </a:r>
            <a:r>
              <a:rPr lang="en-US" sz="2000" b="1" i="1" kern="0" dirty="0" err="1" smtClean="0">
                <a:solidFill>
                  <a:srgbClr val="FF0000"/>
                </a:solidFill>
                <a:cs typeface="Arial" charset="0"/>
              </a:rPr>
              <a:t>BiỆT</a:t>
            </a:r>
            <a:r>
              <a:rPr lang="en-US" sz="2000" b="1" i="1" kern="0" dirty="0" smtClean="0">
                <a:solidFill>
                  <a:srgbClr val="FF0000"/>
                </a:solidFill>
                <a:cs typeface="Arial" charset="0"/>
              </a:rPr>
              <a:t> LẬP (TT)</a:t>
            </a:r>
            <a:endParaRPr lang="en-US" b="1" i="1" kern="0" dirty="0" smtClean="0">
              <a:solidFill>
                <a:srgbClr val="FF0000"/>
              </a:solidFill>
            </a:endParaRPr>
          </a:p>
        </p:txBody>
      </p:sp>
      <p:sp>
        <p:nvSpPr>
          <p:cNvPr id="26" name="Text Box 19"/>
          <p:cNvSpPr txBox="1">
            <a:spLocks noChangeArrowheads="1"/>
          </p:cNvSpPr>
          <p:nvPr/>
        </p:nvSpPr>
        <p:spPr bwMode="auto">
          <a:xfrm>
            <a:off x="304800" y="533400"/>
            <a:ext cx="2057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b="1" i="1" dirty="0" smtClean="0">
                <a:solidFill>
                  <a:srgbClr val="0000FF"/>
                </a:solidFill>
              </a:rPr>
              <a:t>3) </a:t>
            </a:r>
            <a:r>
              <a:rPr lang="en-US" b="1" i="1" u="sng" dirty="0" smtClean="0">
                <a:solidFill>
                  <a:srgbClr val="0000FF"/>
                </a:solidFill>
              </a:rPr>
              <a:t>BT3 + BT4/33</a:t>
            </a:r>
            <a:r>
              <a:rPr lang="en-US" b="1" i="1" dirty="0" smtClean="0">
                <a:solidFill>
                  <a:srgbClr val="0000FF"/>
                </a:solidFill>
              </a:rPr>
              <a:t>:</a:t>
            </a:r>
            <a:endParaRPr lang="en-US" b="1" i="1" dirty="0">
              <a:solidFill>
                <a:srgbClr val="0000FF"/>
              </a:solidFill>
            </a:endParaRPr>
          </a:p>
        </p:txBody>
      </p:sp>
      <p:graphicFrame>
        <p:nvGraphicFramePr>
          <p:cNvPr id="13" name="Group 104"/>
          <p:cNvGraphicFramePr>
            <a:graphicFrameLocks noGrp="1"/>
          </p:cNvGraphicFramePr>
          <p:nvPr>
            <p:ph/>
            <p:extLst>
              <p:ext uri="{D42A27DB-BD31-4B8C-83A1-F6EECF244321}">
                <p14:modId xmlns:p14="http://schemas.microsoft.com/office/powerpoint/2010/main" val="1381120942"/>
              </p:ext>
            </p:extLst>
          </p:nvPr>
        </p:nvGraphicFramePr>
        <p:xfrm>
          <a:off x="152400" y="3013868"/>
          <a:ext cx="8768080" cy="3615532"/>
        </p:xfrm>
        <a:graphic>
          <a:graphicData uri="http://schemas.openxmlformats.org/drawingml/2006/table">
            <a:tbl>
              <a:tblPr/>
              <a:tblGrid>
                <a:gridCol w="2819400"/>
                <a:gridCol w="2443480"/>
                <a:gridCol w="3505200"/>
              </a:tblGrid>
              <a:tr h="738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53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Text Box 97"/>
          <p:cNvSpPr txBox="1">
            <a:spLocks noChangeArrowheads="1"/>
          </p:cNvSpPr>
          <p:nvPr/>
        </p:nvSpPr>
        <p:spPr bwMode="auto">
          <a:xfrm>
            <a:off x="462280" y="3166268"/>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dirty="0" err="1">
                <a:solidFill>
                  <a:srgbClr val="0000FF"/>
                </a:solidFill>
              </a:rPr>
              <a:t>Thành</a:t>
            </a:r>
            <a:r>
              <a:rPr lang="en-US" b="1" dirty="0">
                <a:solidFill>
                  <a:srgbClr val="0000FF"/>
                </a:solidFill>
              </a:rPr>
              <a:t> </a:t>
            </a:r>
            <a:r>
              <a:rPr lang="en-US" b="1" dirty="0" err="1">
                <a:solidFill>
                  <a:srgbClr val="0000FF"/>
                </a:solidFill>
              </a:rPr>
              <a:t>phần</a:t>
            </a:r>
            <a:r>
              <a:rPr lang="en-US" b="1" dirty="0">
                <a:solidFill>
                  <a:srgbClr val="0000FF"/>
                </a:solidFill>
              </a:rPr>
              <a:t> </a:t>
            </a:r>
            <a:r>
              <a:rPr lang="en-US" b="1" dirty="0" err="1">
                <a:solidFill>
                  <a:srgbClr val="0000FF"/>
                </a:solidFill>
              </a:rPr>
              <a:t>phụ</a:t>
            </a:r>
            <a:r>
              <a:rPr lang="en-US" b="1" dirty="0">
                <a:solidFill>
                  <a:srgbClr val="0000FF"/>
                </a:solidFill>
              </a:rPr>
              <a:t> </a:t>
            </a:r>
            <a:r>
              <a:rPr lang="en-US" b="1" dirty="0" err="1">
                <a:solidFill>
                  <a:srgbClr val="0000FF"/>
                </a:solidFill>
              </a:rPr>
              <a:t>chú</a:t>
            </a:r>
            <a:endParaRPr lang="en-US" b="1" dirty="0">
              <a:solidFill>
                <a:srgbClr val="0000FF"/>
              </a:solidFill>
            </a:endParaRPr>
          </a:p>
        </p:txBody>
      </p:sp>
      <p:sp>
        <p:nvSpPr>
          <p:cNvPr id="17" name="Text Box 98"/>
          <p:cNvSpPr txBox="1">
            <a:spLocks noChangeArrowheads="1"/>
          </p:cNvSpPr>
          <p:nvPr/>
        </p:nvSpPr>
        <p:spPr bwMode="auto">
          <a:xfrm>
            <a:off x="3281680" y="3178968"/>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rgbClr val="0000FF"/>
                </a:solidFill>
              </a:rPr>
              <a:t>Từ ngữ liên quan</a:t>
            </a:r>
          </a:p>
        </p:txBody>
      </p:sp>
      <p:sp>
        <p:nvSpPr>
          <p:cNvPr id="18" name="Text Box 99"/>
          <p:cNvSpPr txBox="1">
            <a:spLocks noChangeArrowheads="1"/>
          </p:cNvSpPr>
          <p:nvPr/>
        </p:nvSpPr>
        <p:spPr bwMode="auto">
          <a:xfrm>
            <a:off x="6253480" y="3166268"/>
            <a:ext cx="2209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dirty="0" err="1">
                <a:solidFill>
                  <a:srgbClr val="0000FF"/>
                </a:solidFill>
              </a:rPr>
              <a:t>Tác</a:t>
            </a:r>
            <a:r>
              <a:rPr lang="en-US" b="1" dirty="0">
                <a:solidFill>
                  <a:srgbClr val="0000FF"/>
                </a:solidFill>
              </a:rPr>
              <a:t> </a:t>
            </a:r>
            <a:r>
              <a:rPr lang="en-US" b="1" dirty="0" err="1">
                <a:solidFill>
                  <a:srgbClr val="0000FF"/>
                </a:solidFill>
              </a:rPr>
              <a:t>dụng</a:t>
            </a:r>
            <a:endParaRPr lang="en-US" b="1" dirty="0">
              <a:solidFill>
                <a:srgbClr val="0000FF"/>
              </a:solidFill>
            </a:endParaRPr>
          </a:p>
        </p:txBody>
      </p:sp>
      <p:sp>
        <p:nvSpPr>
          <p:cNvPr id="19" name="Text Box 100"/>
          <p:cNvSpPr txBox="1">
            <a:spLocks noChangeArrowheads="1"/>
          </p:cNvSpPr>
          <p:nvPr/>
        </p:nvSpPr>
        <p:spPr bwMode="auto">
          <a:xfrm>
            <a:off x="538480" y="3928268"/>
            <a:ext cx="2286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err="1"/>
              <a:t>kể</a:t>
            </a:r>
            <a:r>
              <a:rPr lang="en-US" dirty="0"/>
              <a:t> </a:t>
            </a:r>
            <a:r>
              <a:rPr lang="en-US" dirty="0" err="1"/>
              <a:t>cả</a:t>
            </a:r>
            <a:r>
              <a:rPr lang="en-US" dirty="0"/>
              <a:t> </a:t>
            </a:r>
            <a:r>
              <a:rPr lang="en-US" dirty="0" err="1"/>
              <a:t>anh</a:t>
            </a:r>
            <a:endParaRPr lang="en-US" dirty="0"/>
          </a:p>
        </p:txBody>
      </p:sp>
      <p:sp>
        <p:nvSpPr>
          <p:cNvPr id="20" name="Text Box 101"/>
          <p:cNvSpPr txBox="1">
            <a:spLocks noChangeArrowheads="1"/>
          </p:cNvSpPr>
          <p:nvPr/>
        </p:nvSpPr>
        <p:spPr bwMode="auto">
          <a:xfrm>
            <a:off x="3434080" y="3928268"/>
            <a:ext cx="167132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dirty="0" err="1"/>
              <a:t>mọi</a:t>
            </a:r>
            <a:r>
              <a:rPr lang="en-US" dirty="0"/>
              <a:t> </a:t>
            </a:r>
            <a:r>
              <a:rPr lang="en-US" dirty="0" err="1"/>
              <a:t>người</a:t>
            </a:r>
            <a:endParaRPr lang="en-US" dirty="0"/>
          </a:p>
        </p:txBody>
      </p:sp>
      <p:sp>
        <p:nvSpPr>
          <p:cNvPr id="21" name="Text Box 103"/>
          <p:cNvSpPr txBox="1">
            <a:spLocks noChangeArrowheads="1"/>
          </p:cNvSpPr>
          <p:nvPr/>
        </p:nvSpPr>
        <p:spPr bwMode="auto">
          <a:xfrm>
            <a:off x="5415280" y="3775868"/>
            <a:ext cx="3429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err="1"/>
              <a:t>Thêm</a:t>
            </a:r>
            <a:r>
              <a:rPr lang="en-US" dirty="0"/>
              <a:t> </a:t>
            </a:r>
            <a:r>
              <a:rPr lang="en-US" dirty="0" err="1"/>
              <a:t>một</a:t>
            </a:r>
            <a:r>
              <a:rPr lang="en-US" dirty="0"/>
              <a:t> </a:t>
            </a:r>
            <a:r>
              <a:rPr lang="en-US" dirty="0" err="1"/>
              <a:t>đối</a:t>
            </a:r>
            <a:r>
              <a:rPr lang="en-US" dirty="0"/>
              <a:t> </a:t>
            </a:r>
            <a:r>
              <a:rPr lang="en-US" dirty="0" err="1"/>
              <a:t>tượng</a:t>
            </a:r>
            <a:r>
              <a:rPr lang="en-US" dirty="0"/>
              <a:t> </a:t>
            </a:r>
            <a:r>
              <a:rPr lang="en-US" dirty="0" err="1"/>
              <a:t>vào</a:t>
            </a:r>
            <a:r>
              <a:rPr lang="en-US" dirty="0"/>
              <a:t> </a:t>
            </a:r>
            <a:r>
              <a:rPr lang="en-US" dirty="0" err="1"/>
              <a:t>những</a:t>
            </a:r>
            <a:r>
              <a:rPr lang="en-US" dirty="0"/>
              <a:t> </a:t>
            </a:r>
            <a:r>
              <a:rPr lang="en-US" dirty="0" err="1"/>
              <a:t>người</a:t>
            </a:r>
            <a:r>
              <a:rPr lang="en-US" dirty="0"/>
              <a:t> </a:t>
            </a:r>
            <a:r>
              <a:rPr lang="en-US" dirty="0" err="1"/>
              <a:t>đang</a:t>
            </a:r>
            <a:r>
              <a:rPr lang="en-US" dirty="0"/>
              <a:t> </a:t>
            </a:r>
            <a:r>
              <a:rPr lang="en-US" dirty="0" err="1"/>
              <a:t>nói</a:t>
            </a:r>
            <a:r>
              <a:rPr lang="en-US" dirty="0"/>
              <a:t> </a:t>
            </a:r>
            <a:r>
              <a:rPr lang="en-US" dirty="0" err="1"/>
              <a:t>về</a:t>
            </a:r>
            <a:r>
              <a:rPr lang="en-US" dirty="0"/>
              <a:t> </a:t>
            </a:r>
            <a:r>
              <a:rPr lang="en-US" dirty="0" err="1"/>
              <a:t>bé</a:t>
            </a:r>
            <a:r>
              <a:rPr lang="en-US" dirty="0"/>
              <a:t> Thu</a:t>
            </a:r>
          </a:p>
        </p:txBody>
      </p:sp>
      <p:sp>
        <p:nvSpPr>
          <p:cNvPr id="29" name="Text Box 75"/>
          <p:cNvSpPr txBox="1">
            <a:spLocks noChangeArrowheads="1"/>
          </p:cNvSpPr>
          <p:nvPr/>
        </p:nvSpPr>
        <p:spPr bwMode="auto">
          <a:xfrm>
            <a:off x="215900" y="4600575"/>
            <a:ext cx="2819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err="1"/>
              <a:t>các</a:t>
            </a:r>
            <a:r>
              <a:rPr lang="en-US" dirty="0"/>
              <a:t> </a:t>
            </a:r>
            <a:r>
              <a:rPr lang="en-US" dirty="0" err="1"/>
              <a:t>thầy</a:t>
            </a:r>
            <a:r>
              <a:rPr lang="en-US" dirty="0"/>
              <a:t>, </a:t>
            </a:r>
            <a:r>
              <a:rPr lang="en-US" dirty="0" err="1"/>
              <a:t>cô</a:t>
            </a:r>
            <a:r>
              <a:rPr lang="en-US" dirty="0"/>
              <a:t> </a:t>
            </a:r>
            <a:r>
              <a:rPr lang="en-US" dirty="0" err="1"/>
              <a:t>giáo</a:t>
            </a:r>
            <a:r>
              <a:rPr lang="en-US" dirty="0"/>
              <a:t>, </a:t>
            </a:r>
            <a:r>
              <a:rPr lang="en-US" dirty="0" err="1"/>
              <a:t>các</a:t>
            </a:r>
            <a:r>
              <a:rPr lang="en-US" dirty="0"/>
              <a:t> </a:t>
            </a:r>
            <a:r>
              <a:rPr lang="en-US" dirty="0" err="1"/>
              <a:t>bậc</a:t>
            </a:r>
            <a:r>
              <a:rPr lang="en-US" dirty="0"/>
              <a:t> cha </a:t>
            </a:r>
            <a:r>
              <a:rPr lang="en-US" dirty="0" err="1"/>
              <a:t>mẹ</a:t>
            </a:r>
            <a:r>
              <a:rPr lang="en-US" dirty="0"/>
              <a:t>…. </a:t>
            </a:r>
            <a:r>
              <a:rPr lang="en-US" dirty="0" err="1"/>
              <a:t>người</a:t>
            </a:r>
            <a:r>
              <a:rPr lang="en-US" dirty="0"/>
              <a:t> </a:t>
            </a:r>
            <a:r>
              <a:rPr lang="en-US" dirty="0" err="1"/>
              <a:t>mẹ</a:t>
            </a:r>
            <a:endParaRPr lang="en-US" dirty="0"/>
          </a:p>
        </p:txBody>
      </p:sp>
      <p:sp>
        <p:nvSpPr>
          <p:cNvPr id="30" name="Text Box 76"/>
          <p:cNvSpPr txBox="1">
            <a:spLocks noChangeArrowheads="1"/>
          </p:cNvSpPr>
          <p:nvPr/>
        </p:nvSpPr>
        <p:spPr bwMode="auto">
          <a:xfrm>
            <a:off x="2987040" y="4521200"/>
            <a:ext cx="237998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sz="1600" dirty="0" err="1"/>
              <a:t>Những</a:t>
            </a:r>
            <a:r>
              <a:rPr lang="en-US" sz="1600" dirty="0"/>
              <a:t> </a:t>
            </a:r>
            <a:r>
              <a:rPr lang="en-US" sz="1600" dirty="0" err="1"/>
              <a:t>người</a:t>
            </a:r>
            <a:r>
              <a:rPr lang="en-US" sz="1600" dirty="0"/>
              <a:t> </a:t>
            </a:r>
            <a:r>
              <a:rPr lang="en-US" sz="1600" dirty="0" err="1"/>
              <a:t>nắm</a:t>
            </a:r>
            <a:r>
              <a:rPr lang="en-US" sz="1600" dirty="0"/>
              <a:t> </a:t>
            </a:r>
            <a:r>
              <a:rPr lang="en-US" sz="1600" dirty="0" err="1"/>
              <a:t>giữ</a:t>
            </a:r>
            <a:r>
              <a:rPr lang="en-US" sz="1600" dirty="0"/>
              <a:t> </a:t>
            </a:r>
            <a:r>
              <a:rPr lang="en-US" sz="1600" dirty="0" err="1"/>
              <a:t>chìa</a:t>
            </a:r>
            <a:r>
              <a:rPr lang="en-US" sz="1600" dirty="0"/>
              <a:t> </a:t>
            </a:r>
            <a:r>
              <a:rPr lang="en-US" sz="1600" dirty="0" err="1"/>
              <a:t>khoá</a:t>
            </a:r>
            <a:r>
              <a:rPr lang="en-US" sz="1600" dirty="0"/>
              <a:t> </a:t>
            </a:r>
            <a:r>
              <a:rPr lang="en-US" sz="1600" dirty="0" err="1"/>
              <a:t>của</a:t>
            </a:r>
            <a:r>
              <a:rPr lang="en-US" sz="1600" dirty="0"/>
              <a:t> </a:t>
            </a:r>
            <a:r>
              <a:rPr lang="en-US" sz="1600" dirty="0" err="1"/>
              <a:t>cánh</a:t>
            </a:r>
            <a:r>
              <a:rPr lang="en-US" sz="1600" dirty="0"/>
              <a:t> </a:t>
            </a:r>
            <a:r>
              <a:rPr lang="en-US" sz="1600" dirty="0" err="1"/>
              <a:t>cửa</a:t>
            </a:r>
            <a:r>
              <a:rPr lang="en-US" sz="1600" dirty="0"/>
              <a:t> </a:t>
            </a:r>
            <a:r>
              <a:rPr lang="en-US" sz="1600" dirty="0" err="1"/>
              <a:t>này</a:t>
            </a:r>
            <a:endParaRPr lang="en-US" sz="1600" dirty="0"/>
          </a:p>
        </p:txBody>
      </p:sp>
      <p:sp>
        <p:nvSpPr>
          <p:cNvPr id="31" name="Text Box 80"/>
          <p:cNvSpPr txBox="1">
            <a:spLocks noChangeArrowheads="1"/>
          </p:cNvSpPr>
          <p:nvPr/>
        </p:nvSpPr>
        <p:spPr bwMode="auto">
          <a:xfrm>
            <a:off x="5567680" y="4521200"/>
            <a:ext cx="3124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sz="1600" dirty="0" err="1"/>
              <a:t>Xác</a:t>
            </a:r>
            <a:r>
              <a:rPr lang="en-US" sz="1600" dirty="0"/>
              <a:t> </a:t>
            </a:r>
            <a:r>
              <a:rPr lang="en-US" sz="1600" dirty="0" err="1"/>
              <a:t>định</a:t>
            </a:r>
            <a:r>
              <a:rPr lang="en-US" sz="1600" dirty="0"/>
              <a:t> </a:t>
            </a:r>
            <a:r>
              <a:rPr lang="en-US" sz="1600" dirty="0" err="1"/>
              <a:t>rõ</a:t>
            </a:r>
            <a:r>
              <a:rPr lang="en-US" sz="1600" dirty="0"/>
              <a:t> </a:t>
            </a:r>
            <a:r>
              <a:rPr lang="en-US" sz="1600" dirty="0" err="1"/>
              <a:t>những</a:t>
            </a:r>
            <a:r>
              <a:rPr lang="en-US" sz="1600" dirty="0"/>
              <a:t> </a:t>
            </a:r>
            <a:r>
              <a:rPr lang="en-US" sz="1600" dirty="0" err="1"/>
              <a:t>người</a:t>
            </a:r>
            <a:r>
              <a:rPr lang="en-US" sz="1600" dirty="0"/>
              <a:t> </a:t>
            </a:r>
            <a:r>
              <a:rPr lang="en-US" sz="1600" dirty="0" err="1"/>
              <a:t>nắm</a:t>
            </a:r>
            <a:r>
              <a:rPr lang="en-US" sz="1600" dirty="0"/>
              <a:t> </a:t>
            </a:r>
            <a:r>
              <a:rPr lang="en-US" sz="1600" dirty="0" err="1"/>
              <a:t>giữ</a:t>
            </a:r>
            <a:r>
              <a:rPr lang="en-US" sz="1600" dirty="0"/>
              <a:t> </a:t>
            </a:r>
            <a:r>
              <a:rPr lang="en-US" sz="1600" dirty="0" err="1"/>
              <a:t>chìa</a:t>
            </a:r>
            <a:r>
              <a:rPr lang="en-US" sz="1600" dirty="0"/>
              <a:t> </a:t>
            </a:r>
            <a:r>
              <a:rPr lang="en-US" sz="1600" dirty="0" err="1"/>
              <a:t>khoá</a:t>
            </a:r>
            <a:r>
              <a:rPr lang="en-US" sz="1600" dirty="0"/>
              <a:t> </a:t>
            </a:r>
            <a:r>
              <a:rPr lang="en-US" sz="1600" dirty="0" err="1"/>
              <a:t>của</a:t>
            </a:r>
            <a:r>
              <a:rPr lang="en-US" sz="1600" dirty="0"/>
              <a:t> </a:t>
            </a:r>
            <a:r>
              <a:rPr lang="en-US" sz="1600" dirty="0" err="1"/>
              <a:t>cánh</a:t>
            </a:r>
            <a:r>
              <a:rPr lang="en-US" sz="1600" dirty="0"/>
              <a:t> </a:t>
            </a:r>
            <a:r>
              <a:rPr lang="en-US" sz="1600" dirty="0" err="1"/>
              <a:t>cửa</a:t>
            </a:r>
            <a:r>
              <a:rPr lang="en-US" sz="1600" dirty="0"/>
              <a:t> </a:t>
            </a:r>
            <a:r>
              <a:rPr lang="en-US" sz="1600" dirty="0" err="1"/>
              <a:t>giáo</a:t>
            </a:r>
            <a:r>
              <a:rPr lang="en-US" sz="1600" dirty="0"/>
              <a:t> </a:t>
            </a:r>
            <a:r>
              <a:rPr lang="en-US" sz="1600" dirty="0" err="1"/>
              <a:t>dục</a:t>
            </a:r>
            <a:endParaRPr lang="en-US" sz="1600" dirty="0"/>
          </a:p>
        </p:txBody>
      </p:sp>
      <p:sp>
        <p:nvSpPr>
          <p:cNvPr id="2" name="Rectangle 1"/>
          <p:cNvSpPr/>
          <p:nvPr/>
        </p:nvSpPr>
        <p:spPr>
          <a:xfrm>
            <a:off x="2212340" y="538161"/>
            <a:ext cx="6405880" cy="369332"/>
          </a:xfrm>
          <a:prstGeom prst="rect">
            <a:avLst/>
          </a:prstGeom>
        </p:spPr>
        <p:txBody>
          <a:bodyPr wrap="square">
            <a:spAutoFit/>
          </a:bodyPr>
          <a:lstStyle/>
          <a:p>
            <a:r>
              <a:rPr lang="en-US" dirty="0" err="1">
                <a:solidFill>
                  <a:srgbClr val="0000FF"/>
                </a:solidFill>
              </a:rPr>
              <a:t>Tìm</a:t>
            </a:r>
            <a:r>
              <a:rPr lang="en-US" dirty="0">
                <a:solidFill>
                  <a:srgbClr val="0000FF"/>
                </a:solidFill>
              </a:rPr>
              <a:t> </a:t>
            </a:r>
            <a:r>
              <a:rPr lang="en-US" dirty="0" err="1">
                <a:solidFill>
                  <a:srgbClr val="0000FF"/>
                </a:solidFill>
              </a:rPr>
              <a:t>thành</a:t>
            </a:r>
            <a:r>
              <a:rPr lang="en-US" dirty="0">
                <a:solidFill>
                  <a:srgbClr val="0000FF"/>
                </a:solidFill>
              </a:rPr>
              <a:t> </a:t>
            </a:r>
            <a:r>
              <a:rPr lang="en-US" dirty="0" err="1">
                <a:solidFill>
                  <a:srgbClr val="0000FF"/>
                </a:solidFill>
              </a:rPr>
              <a:t>phần</a:t>
            </a:r>
            <a:r>
              <a:rPr lang="en-US" dirty="0">
                <a:solidFill>
                  <a:srgbClr val="0000FF"/>
                </a:solidFill>
              </a:rPr>
              <a:t> </a:t>
            </a:r>
            <a:r>
              <a:rPr lang="en-US" dirty="0" err="1">
                <a:solidFill>
                  <a:srgbClr val="0000FF"/>
                </a:solidFill>
              </a:rPr>
              <a:t>phụ</a:t>
            </a:r>
            <a:r>
              <a:rPr lang="en-US" dirty="0">
                <a:solidFill>
                  <a:srgbClr val="0000FF"/>
                </a:solidFill>
              </a:rPr>
              <a:t> </a:t>
            </a:r>
            <a:r>
              <a:rPr lang="en-US" dirty="0" err="1" smtClean="0">
                <a:solidFill>
                  <a:srgbClr val="0000FF"/>
                </a:solidFill>
              </a:rPr>
              <a:t>chú</a:t>
            </a:r>
            <a:r>
              <a:rPr lang="en-US" dirty="0" smtClean="0">
                <a:solidFill>
                  <a:srgbClr val="0000FF"/>
                </a:solidFill>
              </a:rPr>
              <a:t> </a:t>
            </a:r>
            <a:r>
              <a:rPr lang="en-US" dirty="0" err="1" smtClean="0">
                <a:solidFill>
                  <a:srgbClr val="0000FF"/>
                </a:solidFill>
              </a:rPr>
              <a:t>và</a:t>
            </a:r>
            <a:r>
              <a:rPr lang="en-US" dirty="0" smtClean="0">
                <a:solidFill>
                  <a:srgbClr val="0000FF"/>
                </a:solidFill>
              </a:rPr>
              <a:t> </a:t>
            </a:r>
            <a:r>
              <a:rPr lang="en-US" dirty="0" err="1" smtClean="0">
                <a:solidFill>
                  <a:srgbClr val="0000FF"/>
                </a:solidFill>
              </a:rPr>
              <a:t>cho</a:t>
            </a:r>
            <a:r>
              <a:rPr lang="en-US" dirty="0" smtClean="0">
                <a:solidFill>
                  <a:srgbClr val="0000FF"/>
                </a:solidFill>
              </a:rPr>
              <a:t> </a:t>
            </a:r>
            <a:r>
              <a:rPr lang="en-US" dirty="0" err="1" smtClean="0">
                <a:solidFill>
                  <a:srgbClr val="0000FF"/>
                </a:solidFill>
              </a:rPr>
              <a:t>biết</a:t>
            </a:r>
            <a:r>
              <a:rPr lang="en-US" dirty="0" smtClean="0">
                <a:solidFill>
                  <a:srgbClr val="0000FF"/>
                </a:solidFill>
              </a:rPr>
              <a:t> </a:t>
            </a:r>
            <a:r>
              <a:rPr lang="en-US" dirty="0" err="1">
                <a:solidFill>
                  <a:srgbClr val="0000FF"/>
                </a:solidFill>
              </a:rPr>
              <a:t>liên</a:t>
            </a:r>
            <a:r>
              <a:rPr lang="en-US" dirty="0">
                <a:solidFill>
                  <a:srgbClr val="0000FF"/>
                </a:solidFill>
              </a:rPr>
              <a:t> </a:t>
            </a:r>
            <a:r>
              <a:rPr lang="en-US" dirty="0" err="1">
                <a:solidFill>
                  <a:srgbClr val="0000FF"/>
                </a:solidFill>
              </a:rPr>
              <a:t>quan</a:t>
            </a:r>
            <a:r>
              <a:rPr lang="en-US" dirty="0">
                <a:solidFill>
                  <a:srgbClr val="0000FF"/>
                </a:solidFill>
              </a:rPr>
              <a:t> </a:t>
            </a:r>
            <a:r>
              <a:rPr lang="en-US" dirty="0" err="1">
                <a:solidFill>
                  <a:srgbClr val="0000FF"/>
                </a:solidFill>
              </a:rPr>
              <a:t>với</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từ</a:t>
            </a:r>
            <a:r>
              <a:rPr lang="en-US" dirty="0">
                <a:solidFill>
                  <a:srgbClr val="0000FF"/>
                </a:solidFill>
              </a:rPr>
              <a:t> </a:t>
            </a:r>
            <a:r>
              <a:rPr lang="en-US" dirty="0" err="1">
                <a:solidFill>
                  <a:srgbClr val="0000FF"/>
                </a:solidFill>
              </a:rPr>
              <a:t>ngữ</a:t>
            </a:r>
            <a:r>
              <a:rPr lang="en-US" dirty="0" smtClean="0">
                <a:solidFill>
                  <a:srgbClr val="0000FF"/>
                </a:solidFill>
              </a:rPr>
              <a:t> </a:t>
            </a:r>
            <a:endParaRPr lang="en-US" dirty="0">
              <a:solidFill>
                <a:srgbClr val="0000FF"/>
              </a:solidFill>
            </a:endParaRPr>
          </a:p>
        </p:txBody>
      </p:sp>
      <p:sp>
        <p:nvSpPr>
          <p:cNvPr id="22" name="Text Box 47"/>
          <p:cNvSpPr txBox="1">
            <a:spLocks noChangeArrowheads="1"/>
          </p:cNvSpPr>
          <p:nvPr/>
        </p:nvSpPr>
        <p:spPr bwMode="auto">
          <a:xfrm>
            <a:off x="231775" y="1444625"/>
            <a:ext cx="86868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a:t>  c) </a:t>
            </a:r>
            <a:r>
              <a:rPr lang="en-US" dirty="0" err="1"/>
              <a:t>Bước</a:t>
            </a:r>
            <a:r>
              <a:rPr lang="en-US" dirty="0"/>
              <a:t> </a:t>
            </a:r>
            <a:r>
              <a:rPr lang="en-US" dirty="0" err="1"/>
              <a:t>vào</a:t>
            </a:r>
            <a:r>
              <a:rPr lang="en-US" dirty="0"/>
              <a:t> </a:t>
            </a:r>
            <a:r>
              <a:rPr lang="en-US" dirty="0" err="1"/>
              <a:t>thế</a:t>
            </a:r>
            <a:r>
              <a:rPr lang="en-US" dirty="0"/>
              <a:t> </a:t>
            </a:r>
            <a:r>
              <a:rPr lang="en-US" dirty="0" err="1"/>
              <a:t>kỉ</a:t>
            </a:r>
            <a:r>
              <a:rPr lang="en-US" dirty="0"/>
              <a:t> </a:t>
            </a:r>
            <a:r>
              <a:rPr lang="en-US" dirty="0" err="1"/>
              <a:t>mới</a:t>
            </a:r>
            <a:r>
              <a:rPr lang="en-US" dirty="0"/>
              <a:t>, </a:t>
            </a:r>
            <a:r>
              <a:rPr lang="en-US" dirty="0" err="1"/>
              <a:t>muốn</a:t>
            </a:r>
            <a:r>
              <a:rPr lang="en-US" dirty="0"/>
              <a:t> “</a:t>
            </a:r>
            <a:r>
              <a:rPr lang="en-US" dirty="0" err="1"/>
              <a:t>sánh</a:t>
            </a:r>
            <a:r>
              <a:rPr lang="en-US" dirty="0"/>
              <a:t> </a:t>
            </a:r>
            <a:r>
              <a:rPr lang="en-US" dirty="0" err="1"/>
              <a:t>vai</a:t>
            </a:r>
            <a:r>
              <a:rPr lang="en-US" dirty="0"/>
              <a:t> </a:t>
            </a:r>
            <a:r>
              <a:rPr lang="en-US" dirty="0" err="1"/>
              <a:t>cùng</a:t>
            </a:r>
            <a:r>
              <a:rPr lang="en-US" dirty="0"/>
              <a:t> </a:t>
            </a:r>
            <a:r>
              <a:rPr lang="en-US" dirty="0" err="1"/>
              <a:t>các</a:t>
            </a:r>
            <a:r>
              <a:rPr lang="en-US" dirty="0"/>
              <a:t> </a:t>
            </a:r>
            <a:r>
              <a:rPr lang="en-US" dirty="0" err="1"/>
              <a:t>cường</a:t>
            </a:r>
            <a:r>
              <a:rPr lang="en-US" dirty="0"/>
              <a:t> </a:t>
            </a:r>
            <a:r>
              <a:rPr lang="en-US" dirty="0" err="1"/>
              <a:t>quốc</a:t>
            </a:r>
            <a:r>
              <a:rPr lang="en-US" dirty="0"/>
              <a:t> </a:t>
            </a:r>
            <a:r>
              <a:rPr lang="en-US" dirty="0" err="1"/>
              <a:t>năm</a:t>
            </a:r>
            <a:r>
              <a:rPr lang="en-US" dirty="0"/>
              <a:t> </a:t>
            </a:r>
            <a:r>
              <a:rPr lang="en-US" dirty="0" err="1"/>
              <a:t>châu</a:t>
            </a:r>
            <a:r>
              <a:rPr lang="en-US" dirty="0"/>
              <a:t>” </a:t>
            </a:r>
            <a:r>
              <a:rPr lang="en-US" dirty="0" err="1"/>
              <a:t>thì</a:t>
            </a:r>
            <a:r>
              <a:rPr lang="en-US" dirty="0"/>
              <a:t> </a:t>
            </a:r>
            <a:r>
              <a:rPr lang="en-US" dirty="0" err="1"/>
              <a:t>chúng</a:t>
            </a:r>
            <a:r>
              <a:rPr lang="en-US" dirty="0"/>
              <a:t> ta </a:t>
            </a:r>
            <a:r>
              <a:rPr lang="en-US" dirty="0" err="1"/>
              <a:t>sẽ</a:t>
            </a:r>
            <a:r>
              <a:rPr lang="en-US" dirty="0"/>
              <a:t> </a:t>
            </a:r>
            <a:r>
              <a:rPr lang="en-US" dirty="0" err="1"/>
              <a:t>phải</a:t>
            </a:r>
            <a:r>
              <a:rPr lang="en-US" dirty="0"/>
              <a:t> </a:t>
            </a:r>
            <a:r>
              <a:rPr lang="en-US" dirty="0" err="1"/>
              <a:t>lấp</a:t>
            </a:r>
            <a:r>
              <a:rPr lang="en-US" dirty="0"/>
              <a:t> </a:t>
            </a:r>
            <a:r>
              <a:rPr lang="en-US" dirty="0" err="1"/>
              <a:t>đầy</a:t>
            </a:r>
            <a:r>
              <a:rPr lang="en-US" dirty="0"/>
              <a:t> </a:t>
            </a:r>
            <a:r>
              <a:rPr lang="en-US" dirty="0" err="1"/>
              <a:t>hành</a:t>
            </a:r>
            <a:r>
              <a:rPr lang="en-US" dirty="0"/>
              <a:t> </a:t>
            </a:r>
            <a:r>
              <a:rPr lang="en-US" dirty="0" err="1"/>
              <a:t>trang</a:t>
            </a:r>
            <a:r>
              <a:rPr lang="en-US" dirty="0"/>
              <a:t> </a:t>
            </a:r>
            <a:r>
              <a:rPr lang="en-US" dirty="0" err="1"/>
              <a:t>bằng</a:t>
            </a:r>
            <a:r>
              <a:rPr lang="en-US" dirty="0"/>
              <a:t> </a:t>
            </a:r>
            <a:r>
              <a:rPr lang="en-US" dirty="0" err="1"/>
              <a:t>những</a:t>
            </a:r>
            <a:r>
              <a:rPr lang="en-US" dirty="0"/>
              <a:t> </a:t>
            </a:r>
            <a:r>
              <a:rPr lang="en-US" dirty="0" err="1"/>
              <a:t>điểm</a:t>
            </a:r>
            <a:r>
              <a:rPr lang="en-US" dirty="0"/>
              <a:t> </a:t>
            </a:r>
            <a:r>
              <a:rPr lang="en-US" dirty="0" err="1"/>
              <a:t>mạnh</a:t>
            </a:r>
            <a:r>
              <a:rPr lang="en-US" dirty="0"/>
              <a:t>, </a:t>
            </a:r>
            <a:r>
              <a:rPr lang="en-US" dirty="0" err="1"/>
              <a:t>vứt</a:t>
            </a:r>
            <a:r>
              <a:rPr lang="en-US" dirty="0"/>
              <a:t> </a:t>
            </a:r>
            <a:r>
              <a:rPr lang="en-US" dirty="0" err="1"/>
              <a:t>bỏ</a:t>
            </a:r>
            <a:r>
              <a:rPr lang="en-US" dirty="0"/>
              <a:t> </a:t>
            </a:r>
            <a:r>
              <a:rPr lang="en-US" dirty="0" err="1"/>
              <a:t>những</a:t>
            </a:r>
            <a:r>
              <a:rPr lang="en-US" dirty="0"/>
              <a:t> </a:t>
            </a:r>
            <a:r>
              <a:rPr lang="en-US" dirty="0" err="1"/>
              <a:t>điểm</a:t>
            </a:r>
            <a:r>
              <a:rPr lang="en-US" dirty="0"/>
              <a:t> </a:t>
            </a:r>
            <a:r>
              <a:rPr lang="en-US" dirty="0" err="1"/>
              <a:t>yếu</a:t>
            </a:r>
            <a:r>
              <a:rPr lang="en-US" dirty="0"/>
              <a:t>. </a:t>
            </a:r>
            <a:r>
              <a:rPr lang="en-US" dirty="0" err="1"/>
              <a:t>Muốn</a:t>
            </a:r>
            <a:r>
              <a:rPr lang="en-US" dirty="0"/>
              <a:t> </a:t>
            </a:r>
            <a:r>
              <a:rPr lang="en-US" dirty="0" err="1"/>
              <a:t>vậy</a:t>
            </a:r>
            <a:r>
              <a:rPr lang="en-US" dirty="0"/>
              <a:t> </a:t>
            </a:r>
            <a:r>
              <a:rPr lang="en-US" dirty="0" err="1"/>
              <a:t>thì</a:t>
            </a:r>
            <a:r>
              <a:rPr lang="en-US" dirty="0"/>
              <a:t> </a:t>
            </a:r>
            <a:r>
              <a:rPr lang="en-US" dirty="0" err="1"/>
              <a:t>khâu</a:t>
            </a:r>
            <a:r>
              <a:rPr lang="en-US" dirty="0"/>
              <a:t> </a:t>
            </a:r>
            <a:r>
              <a:rPr lang="en-US" dirty="0" err="1"/>
              <a:t>đầu</a:t>
            </a:r>
            <a:r>
              <a:rPr lang="en-US" dirty="0"/>
              <a:t> </a:t>
            </a:r>
            <a:r>
              <a:rPr lang="en-US" dirty="0" err="1"/>
              <a:t>tiên</a:t>
            </a:r>
            <a:r>
              <a:rPr lang="en-US" dirty="0"/>
              <a:t>, </a:t>
            </a:r>
            <a:r>
              <a:rPr lang="en-US" dirty="0" err="1"/>
              <a:t>có</a:t>
            </a:r>
            <a:r>
              <a:rPr lang="en-US" dirty="0"/>
              <a:t> ý </a:t>
            </a:r>
            <a:r>
              <a:rPr lang="en-US" dirty="0" err="1"/>
              <a:t>nghĩa</a:t>
            </a:r>
            <a:r>
              <a:rPr lang="en-US" dirty="0"/>
              <a:t> </a:t>
            </a:r>
            <a:r>
              <a:rPr lang="en-US" dirty="0" err="1"/>
              <a:t>quyết</a:t>
            </a:r>
            <a:r>
              <a:rPr lang="en-US" dirty="0"/>
              <a:t> </a:t>
            </a:r>
            <a:r>
              <a:rPr lang="en-US" dirty="0" err="1"/>
              <a:t>định</a:t>
            </a:r>
            <a:r>
              <a:rPr lang="en-US" dirty="0"/>
              <a:t> </a:t>
            </a:r>
            <a:r>
              <a:rPr lang="en-US" dirty="0" err="1"/>
              <a:t>là</a:t>
            </a:r>
            <a:r>
              <a:rPr lang="en-US" dirty="0"/>
              <a:t> </a:t>
            </a:r>
            <a:r>
              <a:rPr lang="en-US" dirty="0" err="1"/>
              <a:t>hãy</a:t>
            </a:r>
            <a:r>
              <a:rPr lang="en-US" dirty="0"/>
              <a:t> </a:t>
            </a:r>
            <a:r>
              <a:rPr lang="en-US" dirty="0" err="1"/>
              <a:t>làm</a:t>
            </a:r>
            <a:r>
              <a:rPr lang="en-US" dirty="0"/>
              <a:t> </a:t>
            </a:r>
            <a:r>
              <a:rPr lang="en-US" dirty="0" err="1"/>
              <a:t>cho</a:t>
            </a:r>
            <a:r>
              <a:rPr lang="en-US" dirty="0"/>
              <a:t> </a:t>
            </a:r>
            <a:r>
              <a:rPr lang="en-US" dirty="0" err="1"/>
              <a:t>lớp</a:t>
            </a:r>
            <a:r>
              <a:rPr lang="en-US" dirty="0"/>
              <a:t> </a:t>
            </a:r>
            <a:r>
              <a:rPr lang="en-US" dirty="0" err="1"/>
              <a:t>trẻ</a:t>
            </a:r>
            <a:r>
              <a:rPr lang="en-US" dirty="0"/>
              <a:t> - </a:t>
            </a:r>
            <a:r>
              <a:rPr lang="en-US" dirty="0" err="1"/>
              <a:t>những</a:t>
            </a:r>
            <a:r>
              <a:rPr lang="en-US" dirty="0"/>
              <a:t> </a:t>
            </a:r>
            <a:r>
              <a:rPr lang="en-US" dirty="0" err="1"/>
              <a:t>người</a:t>
            </a:r>
            <a:r>
              <a:rPr lang="en-US" dirty="0"/>
              <a:t> </a:t>
            </a:r>
            <a:r>
              <a:rPr lang="en-US" dirty="0" err="1"/>
              <a:t>chủ</a:t>
            </a:r>
            <a:r>
              <a:rPr lang="en-US" dirty="0"/>
              <a:t> </a:t>
            </a:r>
            <a:r>
              <a:rPr lang="en-US" dirty="0" err="1"/>
              <a:t>thực</a:t>
            </a:r>
            <a:r>
              <a:rPr lang="en-US" dirty="0"/>
              <a:t> </a:t>
            </a:r>
            <a:r>
              <a:rPr lang="en-US" dirty="0" err="1"/>
              <a:t>sự</a:t>
            </a:r>
            <a:r>
              <a:rPr lang="en-US" dirty="0"/>
              <a:t> </a:t>
            </a:r>
            <a:r>
              <a:rPr lang="en-US" dirty="0" err="1"/>
              <a:t>của</a:t>
            </a:r>
            <a:r>
              <a:rPr lang="en-US" dirty="0"/>
              <a:t> </a:t>
            </a:r>
            <a:r>
              <a:rPr lang="en-US" dirty="0" err="1"/>
              <a:t>đất</a:t>
            </a:r>
            <a:r>
              <a:rPr lang="en-US" dirty="0"/>
              <a:t> </a:t>
            </a:r>
            <a:r>
              <a:rPr lang="en-US" dirty="0" err="1"/>
              <a:t>nước</a:t>
            </a:r>
            <a:r>
              <a:rPr lang="en-US" dirty="0"/>
              <a:t> </a:t>
            </a:r>
            <a:r>
              <a:rPr lang="en-US" dirty="0" err="1"/>
              <a:t>trong</a:t>
            </a:r>
            <a:r>
              <a:rPr lang="en-US" dirty="0"/>
              <a:t> </a:t>
            </a:r>
            <a:r>
              <a:rPr lang="en-US" dirty="0" err="1"/>
              <a:t>thế</a:t>
            </a:r>
            <a:r>
              <a:rPr lang="en-US" dirty="0"/>
              <a:t> </a:t>
            </a:r>
            <a:r>
              <a:rPr lang="en-US" dirty="0" err="1"/>
              <a:t>kỉ</a:t>
            </a:r>
            <a:r>
              <a:rPr lang="en-US" dirty="0"/>
              <a:t> </a:t>
            </a:r>
            <a:r>
              <a:rPr lang="en-US" dirty="0" err="1"/>
              <a:t>tới</a:t>
            </a:r>
            <a:r>
              <a:rPr lang="en-US" dirty="0"/>
              <a:t> – </a:t>
            </a:r>
            <a:r>
              <a:rPr lang="en-US" dirty="0" err="1"/>
              <a:t>nhận</a:t>
            </a:r>
            <a:r>
              <a:rPr lang="en-US" dirty="0"/>
              <a:t> </a:t>
            </a:r>
            <a:r>
              <a:rPr lang="en-US" dirty="0" err="1"/>
              <a:t>ra</a:t>
            </a:r>
            <a:r>
              <a:rPr lang="en-US" dirty="0"/>
              <a:t> </a:t>
            </a:r>
            <a:r>
              <a:rPr lang="en-US" dirty="0" err="1"/>
              <a:t>điều</a:t>
            </a:r>
            <a:r>
              <a:rPr lang="en-US" dirty="0"/>
              <a:t> </a:t>
            </a:r>
            <a:r>
              <a:rPr lang="en-US" dirty="0" err="1"/>
              <a:t>đó</a:t>
            </a:r>
            <a:r>
              <a:rPr lang="en-US" dirty="0"/>
              <a:t>, </a:t>
            </a:r>
            <a:r>
              <a:rPr lang="en-US" dirty="0" err="1"/>
              <a:t>quen</a:t>
            </a:r>
            <a:r>
              <a:rPr lang="en-US" dirty="0"/>
              <a:t> </a:t>
            </a:r>
            <a:r>
              <a:rPr lang="en-US" dirty="0" err="1"/>
              <a:t>dần</a:t>
            </a:r>
            <a:r>
              <a:rPr lang="en-US" dirty="0"/>
              <a:t> </a:t>
            </a:r>
            <a:r>
              <a:rPr lang="en-US" dirty="0" err="1"/>
              <a:t>với</a:t>
            </a:r>
            <a:r>
              <a:rPr lang="en-US" dirty="0"/>
              <a:t> </a:t>
            </a:r>
            <a:r>
              <a:rPr lang="en-US" dirty="0" err="1"/>
              <a:t>những</a:t>
            </a:r>
            <a:r>
              <a:rPr lang="en-US" dirty="0"/>
              <a:t> </a:t>
            </a:r>
            <a:r>
              <a:rPr lang="en-US" dirty="0" err="1"/>
              <a:t>thói</a:t>
            </a:r>
            <a:r>
              <a:rPr lang="en-US" dirty="0"/>
              <a:t> </a:t>
            </a:r>
            <a:r>
              <a:rPr lang="en-US" dirty="0" err="1"/>
              <a:t>quen</a:t>
            </a:r>
            <a:r>
              <a:rPr lang="en-US" dirty="0"/>
              <a:t> </a:t>
            </a:r>
            <a:r>
              <a:rPr lang="en-US" dirty="0" err="1"/>
              <a:t>tốt</a:t>
            </a:r>
            <a:r>
              <a:rPr lang="en-US" dirty="0"/>
              <a:t> </a:t>
            </a:r>
            <a:r>
              <a:rPr lang="en-US" dirty="0" err="1"/>
              <a:t>đẹp</a:t>
            </a:r>
            <a:r>
              <a:rPr lang="en-US" dirty="0"/>
              <a:t> </a:t>
            </a:r>
            <a:r>
              <a:rPr lang="en-US" dirty="0" err="1"/>
              <a:t>ngay</a:t>
            </a:r>
            <a:r>
              <a:rPr lang="en-US" dirty="0"/>
              <a:t> </a:t>
            </a:r>
            <a:r>
              <a:rPr lang="en-US" dirty="0" err="1"/>
              <a:t>từ</a:t>
            </a:r>
            <a:r>
              <a:rPr lang="en-US" dirty="0"/>
              <a:t> </a:t>
            </a:r>
            <a:r>
              <a:rPr lang="en-US" dirty="0" err="1"/>
              <a:t>những</a:t>
            </a:r>
            <a:r>
              <a:rPr lang="en-US" dirty="0"/>
              <a:t> </a:t>
            </a:r>
            <a:r>
              <a:rPr lang="en-US" dirty="0" err="1"/>
              <a:t>việc</a:t>
            </a:r>
            <a:r>
              <a:rPr lang="en-US" dirty="0"/>
              <a:t> </a:t>
            </a:r>
            <a:r>
              <a:rPr lang="en-US" dirty="0" err="1"/>
              <a:t>nhỏ</a:t>
            </a:r>
            <a:r>
              <a:rPr lang="en-US" dirty="0"/>
              <a:t> </a:t>
            </a:r>
            <a:r>
              <a:rPr lang="en-US" dirty="0" err="1"/>
              <a:t>nhất</a:t>
            </a:r>
            <a:r>
              <a:rPr lang="en-US" dirty="0"/>
              <a:t>.  </a:t>
            </a:r>
            <a:r>
              <a:rPr lang="en-US" sz="1600" dirty="0"/>
              <a:t>(</a:t>
            </a:r>
            <a:r>
              <a:rPr lang="en-US" sz="1600" dirty="0" err="1"/>
              <a:t>Vũ</a:t>
            </a:r>
            <a:r>
              <a:rPr lang="en-US" sz="1600" dirty="0"/>
              <a:t> </a:t>
            </a:r>
            <a:r>
              <a:rPr lang="en-US" sz="1600" dirty="0" err="1"/>
              <a:t>Khoan</a:t>
            </a:r>
            <a:r>
              <a:rPr lang="en-US" sz="1600" dirty="0"/>
              <a:t>)</a:t>
            </a:r>
          </a:p>
        </p:txBody>
      </p:sp>
      <p:sp>
        <p:nvSpPr>
          <p:cNvPr id="27" name="Line 48"/>
          <p:cNvSpPr>
            <a:spLocks noChangeShapeType="1"/>
          </p:cNvSpPr>
          <p:nvPr/>
        </p:nvSpPr>
        <p:spPr bwMode="auto">
          <a:xfrm>
            <a:off x="457200" y="2590800"/>
            <a:ext cx="5410200"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Text Box 49"/>
          <p:cNvSpPr txBox="1">
            <a:spLocks noChangeArrowheads="1"/>
          </p:cNvSpPr>
          <p:nvPr/>
        </p:nvSpPr>
        <p:spPr bwMode="auto">
          <a:xfrm>
            <a:off x="215900" y="5410200"/>
            <a:ext cx="2819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sz="1600" dirty="0" err="1"/>
              <a:t>Những</a:t>
            </a:r>
            <a:r>
              <a:rPr lang="en-US" sz="1600" dirty="0"/>
              <a:t> </a:t>
            </a:r>
            <a:r>
              <a:rPr lang="en-US" sz="1600" dirty="0" err="1"/>
              <a:t>người</a:t>
            </a:r>
            <a:r>
              <a:rPr lang="en-US" sz="1600" dirty="0"/>
              <a:t> </a:t>
            </a:r>
            <a:r>
              <a:rPr lang="en-US" sz="1600" dirty="0" err="1"/>
              <a:t>chủ</a:t>
            </a:r>
            <a:r>
              <a:rPr lang="en-US" sz="1600" dirty="0"/>
              <a:t> </a:t>
            </a:r>
            <a:r>
              <a:rPr lang="en-US" sz="1600" dirty="0" err="1"/>
              <a:t>thực</a:t>
            </a:r>
            <a:r>
              <a:rPr lang="en-US" sz="1600" dirty="0"/>
              <a:t> </a:t>
            </a:r>
            <a:r>
              <a:rPr lang="en-US" sz="1600" dirty="0" err="1"/>
              <a:t>sự</a:t>
            </a:r>
            <a:r>
              <a:rPr lang="en-US" sz="1600" dirty="0"/>
              <a:t> </a:t>
            </a:r>
            <a:r>
              <a:rPr lang="en-US" sz="1600" dirty="0" err="1"/>
              <a:t>của</a:t>
            </a:r>
            <a:r>
              <a:rPr lang="en-US" sz="1600" dirty="0"/>
              <a:t> </a:t>
            </a:r>
            <a:r>
              <a:rPr lang="en-US" sz="1600" dirty="0" err="1"/>
              <a:t>đất</a:t>
            </a:r>
            <a:r>
              <a:rPr lang="en-US" sz="1600" dirty="0"/>
              <a:t> </a:t>
            </a:r>
            <a:r>
              <a:rPr lang="en-US" sz="1600" dirty="0" err="1"/>
              <a:t>nước</a:t>
            </a:r>
            <a:r>
              <a:rPr lang="en-US" sz="1600" dirty="0"/>
              <a:t> </a:t>
            </a:r>
            <a:r>
              <a:rPr lang="en-US" sz="1600" dirty="0" err="1"/>
              <a:t>trong</a:t>
            </a:r>
            <a:r>
              <a:rPr lang="en-US" sz="1600" dirty="0"/>
              <a:t> </a:t>
            </a:r>
            <a:r>
              <a:rPr lang="en-US" sz="1600" dirty="0" err="1"/>
              <a:t>thế</a:t>
            </a:r>
            <a:r>
              <a:rPr lang="en-US" sz="1600" dirty="0"/>
              <a:t> </a:t>
            </a:r>
            <a:r>
              <a:rPr lang="en-US" sz="1600" dirty="0" err="1"/>
              <a:t>kỉ</a:t>
            </a:r>
            <a:r>
              <a:rPr lang="en-US" sz="1600" dirty="0"/>
              <a:t> </a:t>
            </a:r>
            <a:r>
              <a:rPr lang="en-US" sz="1600" dirty="0" err="1"/>
              <a:t>tới</a:t>
            </a:r>
            <a:endParaRPr lang="en-US" sz="1600" dirty="0"/>
          </a:p>
        </p:txBody>
      </p:sp>
      <p:sp>
        <p:nvSpPr>
          <p:cNvPr id="36" name="Line 50"/>
          <p:cNvSpPr>
            <a:spLocks noChangeShapeType="1"/>
          </p:cNvSpPr>
          <p:nvPr/>
        </p:nvSpPr>
        <p:spPr bwMode="auto">
          <a:xfrm>
            <a:off x="7969250" y="2317750"/>
            <a:ext cx="685800"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Text Box 51"/>
          <p:cNvSpPr txBox="1">
            <a:spLocks noChangeArrowheads="1"/>
          </p:cNvSpPr>
          <p:nvPr/>
        </p:nvSpPr>
        <p:spPr bwMode="auto">
          <a:xfrm>
            <a:off x="3434080" y="5486400"/>
            <a:ext cx="133858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err="1"/>
              <a:t>lớp</a:t>
            </a:r>
            <a:r>
              <a:rPr lang="en-US" dirty="0"/>
              <a:t> </a:t>
            </a:r>
            <a:r>
              <a:rPr lang="en-US" dirty="0" err="1"/>
              <a:t>trẻ</a:t>
            </a:r>
            <a:endParaRPr lang="en-US" dirty="0"/>
          </a:p>
        </p:txBody>
      </p:sp>
      <p:sp>
        <p:nvSpPr>
          <p:cNvPr id="38" name="Text Box 52"/>
          <p:cNvSpPr txBox="1">
            <a:spLocks noChangeArrowheads="1"/>
          </p:cNvSpPr>
          <p:nvPr/>
        </p:nvSpPr>
        <p:spPr bwMode="auto">
          <a:xfrm>
            <a:off x="5567680" y="5352197"/>
            <a:ext cx="3048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t>Bổ sung vai trò của lớp trẻ trong tương lai</a:t>
            </a:r>
          </a:p>
        </p:txBody>
      </p:sp>
    </p:spTree>
    <p:extLst>
      <p:ext uri="{BB962C8B-B14F-4D97-AF65-F5344CB8AC3E}">
        <p14:creationId xmlns:p14="http://schemas.microsoft.com/office/powerpoint/2010/main" val="18022917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amond(in)">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diamond(in)">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5" grpId="0"/>
      <p:bldP spid="36" grpId="0" animBg="1"/>
      <p:bldP spid="37" grpId="0"/>
      <p:bldP spid="3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152400"/>
            <a:ext cx="8610600" cy="381000"/>
          </a:xfrm>
          <a:prstGeom prst="rect">
            <a:avLst/>
          </a:prstGeom>
          <a:ln w="57150" cmpd="thinThick">
            <a:solidFill>
              <a:schemeClr val="tx1"/>
            </a:solidFill>
          </a:ln>
        </p:spPr>
        <p:txBody>
          <a:bodyPr/>
          <a:lstStyle/>
          <a:p>
            <a:pPr lvl="0" algn="ctr">
              <a:defRPr/>
            </a:pPr>
            <a:r>
              <a:rPr lang="en-US" sz="2000" b="1" i="1" kern="0" dirty="0" smtClean="0">
                <a:solidFill>
                  <a:srgbClr val="FF0000"/>
                </a:solidFill>
                <a:cs typeface="Arial" charset="0"/>
              </a:rPr>
              <a:t>§104.  CÁC THÀNH </a:t>
            </a:r>
            <a:r>
              <a:rPr lang="en-US" sz="2000" b="1" i="1" kern="0" dirty="0" err="1" smtClean="0">
                <a:solidFill>
                  <a:srgbClr val="FF0000"/>
                </a:solidFill>
                <a:cs typeface="Arial" charset="0"/>
              </a:rPr>
              <a:t>BiỆT</a:t>
            </a:r>
            <a:r>
              <a:rPr lang="en-US" sz="2000" b="1" i="1" kern="0" dirty="0" smtClean="0">
                <a:solidFill>
                  <a:srgbClr val="FF0000"/>
                </a:solidFill>
                <a:cs typeface="Arial" charset="0"/>
              </a:rPr>
              <a:t> LẬP (TT)</a:t>
            </a:r>
            <a:endParaRPr lang="en-US" b="1" i="1" kern="0" dirty="0" smtClean="0">
              <a:solidFill>
                <a:srgbClr val="FF0000"/>
              </a:solidFill>
            </a:endParaRPr>
          </a:p>
        </p:txBody>
      </p:sp>
      <p:sp>
        <p:nvSpPr>
          <p:cNvPr id="26" name="Text Box 19"/>
          <p:cNvSpPr txBox="1">
            <a:spLocks noChangeArrowheads="1"/>
          </p:cNvSpPr>
          <p:nvPr/>
        </p:nvSpPr>
        <p:spPr bwMode="auto">
          <a:xfrm>
            <a:off x="304800" y="533400"/>
            <a:ext cx="2057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b="1" i="1" dirty="0" smtClean="0">
                <a:solidFill>
                  <a:srgbClr val="0000FF"/>
                </a:solidFill>
              </a:rPr>
              <a:t>3) </a:t>
            </a:r>
            <a:r>
              <a:rPr lang="en-US" b="1" i="1" u="sng" dirty="0" smtClean="0">
                <a:solidFill>
                  <a:srgbClr val="0000FF"/>
                </a:solidFill>
              </a:rPr>
              <a:t>BT3 + BT4/33</a:t>
            </a:r>
            <a:r>
              <a:rPr lang="en-US" b="1" i="1" dirty="0" smtClean="0">
                <a:solidFill>
                  <a:srgbClr val="0000FF"/>
                </a:solidFill>
              </a:rPr>
              <a:t>:</a:t>
            </a:r>
            <a:endParaRPr lang="en-US" b="1" i="1" dirty="0">
              <a:solidFill>
                <a:srgbClr val="0000FF"/>
              </a:solidFill>
            </a:endParaRPr>
          </a:p>
        </p:txBody>
      </p:sp>
      <p:graphicFrame>
        <p:nvGraphicFramePr>
          <p:cNvPr id="13" name="Group 104"/>
          <p:cNvGraphicFramePr>
            <a:graphicFrameLocks noGrp="1"/>
          </p:cNvGraphicFramePr>
          <p:nvPr>
            <p:ph/>
            <p:extLst>
              <p:ext uri="{D42A27DB-BD31-4B8C-83A1-F6EECF244321}">
                <p14:modId xmlns:p14="http://schemas.microsoft.com/office/powerpoint/2010/main" val="139584313"/>
              </p:ext>
            </p:extLst>
          </p:nvPr>
        </p:nvGraphicFramePr>
        <p:xfrm>
          <a:off x="193040" y="2895601"/>
          <a:ext cx="8768080" cy="3809999"/>
        </p:xfrm>
        <a:graphic>
          <a:graphicData uri="http://schemas.openxmlformats.org/drawingml/2006/table">
            <a:tbl>
              <a:tblPr/>
              <a:tblGrid>
                <a:gridCol w="2819400"/>
                <a:gridCol w="2443480"/>
                <a:gridCol w="3505200"/>
              </a:tblGrid>
              <a:tr h="7986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53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9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8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Text Box 97"/>
          <p:cNvSpPr txBox="1">
            <a:spLocks noChangeArrowheads="1"/>
          </p:cNvSpPr>
          <p:nvPr/>
        </p:nvSpPr>
        <p:spPr bwMode="auto">
          <a:xfrm>
            <a:off x="502920" y="3048000"/>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dirty="0" err="1">
                <a:solidFill>
                  <a:srgbClr val="0000FF"/>
                </a:solidFill>
              </a:rPr>
              <a:t>Thành</a:t>
            </a:r>
            <a:r>
              <a:rPr lang="en-US" b="1" dirty="0">
                <a:solidFill>
                  <a:srgbClr val="0000FF"/>
                </a:solidFill>
              </a:rPr>
              <a:t> </a:t>
            </a:r>
            <a:r>
              <a:rPr lang="en-US" b="1" dirty="0" err="1">
                <a:solidFill>
                  <a:srgbClr val="0000FF"/>
                </a:solidFill>
              </a:rPr>
              <a:t>phần</a:t>
            </a:r>
            <a:r>
              <a:rPr lang="en-US" b="1" dirty="0">
                <a:solidFill>
                  <a:srgbClr val="0000FF"/>
                </a:solidFill>
              </a:rPr>
              <a:t> </a:t>
            </a:r>
            <a:r>
              <a:rPr lang="en-US" b="1" dirty="0" err="1">
                <a:solidFill>
                  <a:srgbClr val="0000FF"/>
                </a:solidFill>
              </a:rPr>
              <a:t>phụ</a:t>
            </a:r>
            <a:r>
              <a:rPr lang="en-US" b="1" dirty="0">
                <a:solidFill>
                  <a:srgbClr val="0000FF"/>
                </a:solidFill>
              </a:rPr>
              <a:t> </a:t>
            </a:r>
            <a:r>
              <a:rPr lang="en-US" b="1" dirty="0" err="1">
                <a:solidFill>
                  <a:srgbClr val="0000FF"/>
                </a:solidFill>
              </a:rPr>
              <a:t>chú</a:t>
            </a:r>
            <a:endParaRPr lang="en-US" b="1" dirty="0">
              <a:solidFill>
                <a:srgbClr val="0000FF"/>
              </a:solidFill>
            </a:endParaRPr>
          </a:p>
        </p:txBody>
      </p:sp>
      <p:sp>
        <p:nvSpPr>
          <p:cNvPr id="17" name="Text Box 98"/>
          <p:cNvSpPr txBox="1">
            <a:spLocks noChangeArrowheads="1"/>
          </p:cNvSpPr>
          <p:nvPr/>
        </p:nvSpPr>
        <p:spPr bwMode="auto">
          <a:xfrm>
            <a:off x="3322320" y="3060700"/>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rgbClr val="0000FF"/>
                </a:solidFill>
              </a:rPr>
              <a:t>Từ ngữ liên quan</a:t>
            </a:r>
          </a:p>
        </p:txBody>
      </p:sp>
      <p:sp>
        <p:nvSpPr>
          <p:cNvPr id="18" name="Text Box 99"/>
          <p:cNvSpPr txBox="1">
            <a:spLocks noChangeArrowheads="1"/>
          </p:cNvSpPr>
          <p:nvPr/>
        </p:nvSpPr>
        <p:spPr bwMode="auto">
          <a:xfrm>
            <a:off x="6294120" y="3048000"/>
            <a:ext cx="2209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dirty="0" err="1">
                <a:solidFill>
                  <a:srgbClr val="0000FF"/>
                </a:solidFill>
              </a:rPr>
              <a:t>Tác</a:t>
            </a:r>
            <a:r>
              <a:rPr lang="en-US" b="1" dirty="0">
                <a:solidFill>
                  <a:srgbClr val="0000FF"/>
                </a:solidFill>
              </a:rPr>
              <a:t> </a:t>
            </a:r>
            <a:r>
              <a:rPr lang="en-US" b="1" dirty="0" err="1">
                <a:solidFill>
                  <a:srgbClr val="0000FF"/>
                </a:solidFill>
              </a:rPr>
              <a:t>dụng</a:t>
            </a:r>
            <a:endParaRPr lang="en-US" b="1" dirty="0">
              <a:solidFill>
                <a:srgbClr val="0000FF"/>
              </a:solidFill>
            </a:endParaRPr>
          </a:p>
        </p:txBody>
      </p:sp>
      <p:sp>
        <p:nvSpPr>
          <p:cNvPr id="19" name="Text Box 100"/>
          <p:cNvSpPr txBox="1">
            <a:spLocks noChangeArrowheads="1"/>
          </p:cNvSpPr>
          <p:nvPr/>
        </p:nvSpPr>
        <p:spPr bwMode="auto">
          <a:xfrm>
            <a:off x="579120" y="3810000"/>
            <a:ext cx="2286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err="1"/>
              <a:t>kể</a:t>
            </a:r>
            <a:r>
              <a:rPr lang="en-US" dirty="0"/>
              <a:t> </a:t>
            </a:r>
            <a:r>
              <a:rPr lang="en-US" dirty="0" err="1"/>
              <a:t>cả</a:t>
            </a:r>
            <a:r>
              <a:rPr lang="en-US" dirty="0"/>
              <a:t> </a:t>
            </a:r>
            <a:r>
              <a:rPr lang="en-US" dirty="0" err="1"/>
              <a:t>anh</a:t>
            </a:r>
            <a:endParaRPr lang="en-US" dirty="0"/>
          </a:p>
        </p:txBody>
      </p:sp>
      <p:sp>
        <p:nvSpPr>
          <p:cNvPr id="20" name="Text Box 101"/>
          <p:cNvSpPr txBox="1">
            <a:spLocks noChangeArrowheads="1"/>
          </p:cNvSpPr>
          <p:nvPr/>
        </p:nvSpPr>
        <p:spPr bwMode="auto">
          <a:xfrm>
            <a:off x="3474720" y="3810000"/>
            <a:ext cx="167132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dirty="0" err="1"/>
              <a:t>mọi</a:t>
            </a:r>
            <a:r>
              <a:rPr lang="en-US" dirty="0"/>
              <a:t> </a:t>
            </a:r>
            <a:r>
              <a:rPr lang="en-US" dirty="0" err="1"/>
              <a:t>người</a:t>
            </a:r>
            <a:endParaRPr lang="en-US" dirty="0"/>
          </a:p>
        </p:txBody>
      </p:sp>
      <p:sp>
        <p:nvSpPr>
          <p:cNvPr id="21" name="Text Box 103"/>
          <p:cNvSpPr txBox="1">
            <a:spLocks noChangeArrowheads="1"/>
          </p:cNvSpPr>
          <p:nvPr/>
        </p:nvSpPr>
        <p:spPr bwMode="auto">
          <a:xfrm>
            <a:off x="5455920" y="3657600"/>
            <a:ext cx="3429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err="1"/>
              <a:t>Thêm</a:t>
            </a:r>
            <a:r>
              <a:rPr lang="en-US" dirty="0"/>
              <a:t> </a:t>
            </a:r>
            <a:r>
              <a:rPr lang="en-US" dirty="0" err="1"/>
              <a:t>một</a:t>
            </a:r>
            <a:r>
              <a:rPr lang="en-US" dirty="0"/>
              <a:t> </a:t>
            </a:r>
            <a:r>
              <a:rPr lang="en-US" dirty="0" err="1"/>
              <a:t>đối</a:t>
            </a:r>
            <a:r>
              <a:rPr lang="en-US" dirty="0"/>
              <a:t> </a:t>
            </a:r>
            <a:r>
              <a:rPr lang="en-US" dirty="0" err="1"/>
              <a:t>tượng</a:t>
            </a:r>
            <a:r>
              <a:rPr lang="en-US" dirty="0"/>
              <a:t> </a:t>
            </a:r>
            <a:r>
              <a:rPr lang="en-US" dirty="0" err="1"/>
              <a:t>vào</a:t>
            </a:r>
            <a:r>
              <a:rPr lang="en-US" dirty="0"/>
              <a:t> </a:t>
            </a:r>
            <a:r>
              <a:rPr lang="en-US" dirty="0" err="1"/>
              <a:t>những</a:t>
            </a:r>
            <a:r>
              <a:rPr lang="en-US" dirty="0"/>
              <a:t> </a:t>
            </a:r>
            <a:r>
              <a:rPr lang="en-US" dirty="0" err="1"/>
              <a:t>người</a:t>
            </a:r>
            <a:r>
              <a:rPr lang="en-US" dirty="0"/>
              <a:t> </a:t>
            </a:r>
            <a:r>
              <a:rPr lang="en-US" dirty="0" err="1"/>
              <a:t>đang</a:t>
            </a:r>
            <a:r>
              <a:rPr lang="en-US" dirty="0"/>
              <a:t> </a:t>
            </a:r>
            <a:r>
              <a:rPr lang="en-US" dirty="0" err="1"/>
              <a:t>nói</a:t>
            </a:r>
            <a:r>
              <a:rPr lang="en-US" dirty="0"/>
              <a:t> </a:t>
            </a:r>
            <a:r>
              <a:rPr lang="en-US" dirty="0" err="1"/>
              <a:t>về</a:t>
            </a:r>
            <a:r>
              <a:rPr lang="en-US" dirty="0"/>
              <a:t> </a:t>
            </a:r>
            <a:r>
              <a:rPr lang="en-US" dirty="0" err="1"/>
              <a:t>bé</a:t>
            </a:r>
            <a:r>
              <a:rPr lang="en-US" dirty="0"/>
              <a:t> Thu</a:t>
            </a:r>
          </a:p>
        </p:txBody>
      </p:sp>
      <p:sp>
        <p:nvSpPr>
          <p:cNvPr id="29" name="Text Box 75"/>
          <p:cNvSpPr txBox="1">
            <a:spLocks noChangeArrowheads="1"/>
          </p:cNvSpPr>
          <p:nvPr/>
        </p:nvSpPr>
        <p:spPr bwMode="auto">
          <a:xfrm>
            <a:off x="256540" y="4482307"/>
            <a:ext cx="2819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err="1"/>
              <a:t>các</a:t>
            </a:r>
            <a:r>
              <a:rPr lang="en-US" dirty="0"/>
              <a:t> </a:t>
            </a:r>
            <a:r>
              <a:rPr lang="en-US" dirty="0" err="1"/>
              <a:t>thầy</a:t>
            </a:r>
            <a:r>
              <a:rPr lang="en-US" dirty="0"/>
              <a:t>, </a:t>
            </a:r>
            <a:r>
              <a:rPr lang="en-US" dirty="0" err="1"/>
              <a:t>cô</a:t>
            </a:r>
            <a:r>
              <a:rPr lang="en-US" dirty="0"/>
              <a:t> </a:t>
            </a:r>
            <a:r>
              <a:rPr lang="en-US" dirty="0" err="1"/>
              <a:t>giáo</a:t>
            </a:r>
            <a:r>
              <a:rPr lang="en-US" dirty="0"/>
              <a:t>, </a:t>
            </a:r>
            <a:r>
              <a:rPr lang="en-US" dirty="0" err="1"/>
              <a:t>các</a:t>
            </a:r>
            <a:r>
              <a:rPr lang="en-US" dirty="0"/>
              <a:t> </a:t>
            </a:r>
            <a:r>
              <a:rPr lang="en-US" dirty="0" err="1"/>
              <a:t>bậc</a:t>
            </a:r>
            <a:r>
              <a:rPr lang="en-US" dirty="0"/>
              <a:t> cha </a:t>
            </a:r>
            <a:r>
              <a:rPr lang="en-US" dirty="0" err="1"/>
              <a:t>mẹ</a:t>
            </a:r>
            <a:r>
              <a:rPr lang="en-US" dirty="0"/>
              <a:t>…. </a:t>
            </a:r>
            <a:r>
              <a:rPr lang="en-US" dirty="0" err="1"/>
              <a:t>người</a:t>
            </a:r>
            <a:r>
              <a:rPr lang="en-US" dirty="0"/>
              <a:t> </a:t>
            </a:r>
            <a:r>
              <a:rPr lang="en-US" dirty="0" err="1"/>
              <a:t>mẹ</a:t>
            </a:r>
            <a:endParaRPr lang="en-US" dirty="0"/>
          </a:p>
        </p:txBody>
      </p:sp>
      <p:sp>
        <p:nvSpPr>
          <p:cNvPr id="30" name="Text Box 76"/>
          <p:cNvSpPr txBox="1">
            <a:spLocks noChangeArrowheads="1"/>
          </p:cNvSpPr>
          <p:nvPr/>
        </p:nvSpPr>
        <p:spPr bwMode="auto">
          <a:xfrm>
            <a:off x="3027680" y="4402932"/>
            <a:ext cx="237998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sz="1600" dirty="0" err="1"/>
              <a:t>Những</a:t>
            </a:r>
            <a:r>
              <a:rPr lang="en-US" sz="1600" dirty="0"/>
              <a:t> </a:t>
            </a:r>
            <a:r>
              <a:rPr lang="en-US" sz="1600" dirty="0" err="1"/>
              <a:t>người</a:t>
            </a:r>
            <a:r>
              <a:rPr lang="en-US" sz="1600" dirty="0"/>
              <a:t> </a:t>
            </a:r>
            <a:r>
              <a:rPr lang="en-US" sz="1600" dirty="0" err="1"/>
              <a:t>nắm</a:t>
            </a:r>
            <a:r>
              <a:rPr lang="en-US" sz="1600" dirty="0"/>
              <a:t> </a:t>
            </a:r>
            <a:r>
              <a:rPr lang="en-US" sz="1600" dirty="0" err="1"/>
              <a:t>giữ</a:t>
            </a:r>
            <a:r>
              <a:rPr lang="en-US" sz="1600" dirty="0"/>
              <a:t> </a:t>
            </a:r>
            <a:r>
              <a:rPr lang="en-US" sz="1600" dirty="0" err="1"/>
              <a:t>chìa</a:t>
            </a:r>
            <a:r>
              <a:rPr lang="en-US" sz="1600" dirty="0"/>
              <a:t> </a:t>
            </a:r>
            <a:r>
              <a:rPr lang="en-US" sz="1600" dirty="0" err="1"/>
              <a:t>khoá</a:t>
            </a:r>
            <a:r>
              <a:rPr lang="en-US" sz="1600" dirty="0"/>
              <a:t> </a:t>
            </a:r>
            <a:r>
              <a:rPr lang="en-US" sz="1600" dirty="0" err="1"/>
              <a:t>của</a:t>
            </a:r>
            <a:r>
              <a:rPr lang="en-US" sz="1600" dirty="0"/>
              <a:t> </a:t>
            </a:r>
            <a:r>
              <a:rPr lang="en-US" sz="1600" dirty="0" err="1"/>
              <a:t>cánh</a:t>
            </a:r>
            <a:r>
              <a:rPr lang="en-US" sz="1600" dirty="0"/>
              <a:t> </a:t>
            </a:r>
            <a:r>
              <a:rPr lang="en-US" sz="1600" dirty="0" err="1"/>
              <a:t>cửa</a:t>
            </a:r>
            <a:r>
              <a:rPr lang="en-US" sz="1600" dirty="0"/>
              <a:t> </a:t>
            </a:r>
            <a:r>
              <a:rPr lang="en-US" sz="1600" dirty="0" err="1"/>
              <a:t>này</a:t>
            </a:r>
            <a:endParaRPr lang="en-US" sz="1600" dirty="0"/>
          </a:p>
        </p:txBody>
      </p:sp>
      <p:sp>
        <p:nvSpPr>
          <p:cNvPr id="31" name="Text Box 80"/>
          <p:cNvSpPr txBox="1">
            <a:spLocks noChangeArrowheads="1"/>
          </p:cNvSpPr>
          <p:nvPr/>
        </p:nvSpPr>
        <p:spPr bwMode="auto">
          <a:xfrm>
            <a:off x="5608320" y="4402932"/>
            <a:ext cx="3124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sz="1600" dirty="0" err="1"/>
              <a:t>Xác</a:t>
            </a:r>
            <a:r>
              <a:rPr lang="en-US" sz="1600" dirty="0"/>
              <a:t> </a:t>
            </a:r>
            <a:r>
              <a:rPr lang="en-US" sz="1600" dirty="0" err="1"/>
              <a:t>định</a:t>
            </a:r>
            <a:r>
              <a:rPr lang="en-US" sz="1600" dirty="0"/>
              <a:t> </a:t>
            </a:r>
            <a:r>
              <a:rPr lang="en-US" sz="1600" dirty="0" err="1"/>
              <a:t>rõ</a:t>
            </a:r>
            <a:r>
              <a:rPr lang="en-US" sz="1600" dirty="0"/>
              <a:t> </a:t>
            </a:r>
            <a:r>
              <a:rPr lang="en-US" sz="1600" dirty="0" err="1"/>
              <a:t>những</a:t>
            </a:r>
            <a:r>
              <a:rPr lang="en-US" sz="1600" dirty="0"/>
              <a:t> </a:t>
            </a:r>
            <a:r>
              <a:rPr lang="en-US" sz="1600" dirty="0" err="1"/>
              <a:t>người</a:t>
            </a:r>
            <a:r>
              <a:rPr lang="en-US" sz="1600" dirty="0"/>
              <a:t> </a:t>
            </a:r>
            <a:r>
              <a:rPr lang="en-US" sz="1600" dirty="0" err="1"/>
              <a:t>nắm</a:t>
            </a:r>
            <a:r>
              <a:rPr lang="en-US" sz="1600" dirty="0"/>
              <a:t> </a:t>
            </a:r>
            <a:r>
              <a:rPr lang="en-US" sz="1600" dirty="0" err="1"/>
              <a:t>giữ</a:t>
            </a:r>
            <a:r>
              <a:rPr lang="en-US" sz="1600" dirty="0"/>
              <a:t> </a:t>
            </a:r>
            <a:r>
              <a:rPr lang="en-US" sz="1600" dirty="0" err="1"/>
              <a:t>chìa</a:t>
            </a:r>
            <a:r>
              <a:rPr lang="en-US" sz="1600" dirty="0"/>
              <a:t> </a:t>
            </a:r>
            <a:r>
              <a:rPr lang="en-US" sz="1600" dirty="0" err="1"/>
              <a:t>khoá</a:t>
            </a:r>
            <a:r>
              <a:rPr lang="en-US" sz="1600" dirty="0"/>
              <a:t> </a:t>
            </a:r>
            <a:r>
              <a:rPr lang="en-US" sz="1600" dirty="0" err="1"/>
              <a:t>của</a:t>
            </a:r>
            <a:r>
              <a:rPr lang="en-US" sz="1600" dirty="0"/>
              <a:t> </a:t>
            </a:r>
            <a:r>
              <a:rPr lang="en-US" sz="1600" dirty="0" err="1"/>
              <a:t>cánh</a:t>
            </a:r>
            <a:r>
              <a:rPr lang="en-US" sz="1600" dirty="0"/>
              <a:t> </a:t>
            </a:r>
            <a:r>
              <a:rPr lang="en-US" sz="1600" dirty="0" err="1"/>
              <a:t>cửa</a:t>
            </a:r>
            <a:r>
              <a:rPr lang="en-US" sz="1600" dirty="0"/>
              <a:t> </a:t>
            </a:r>
            <a:r>
              <a:rPr lang="en-US" sz="1600" dirty="0" err="1"/>
              <a:t>giáo</a:t>
            </a:r>
            <a:r>
              <a:rPr lang="en-US" sz="1600" dirty="0"/>
              <a:t> </a:t>
            </a:r>
            <a:r>
              <a:rPr lang="en-US" sz="1600" dirty="0" err="1"/>
              <a:t>dục</a:t>
            </a:r>
            <a:endParaRPr lang="en-US" sz="1600" dirty="0"/>
          </a:p>
        </p:txBody>
      </p:sp>
      <p:sp>
        <p:nvSpPr>
          <p:cNvPr id="2" name="Rectangle 1"/>
          <p:cNvSpPr/>
          <p:nvPr/>
        </p:nvSpPr>
        <p:spPr>
          <a:xfrm>
            <a:off x="2212340" y="538161"/>
            <a:ext cx="6405880" cy="369332"/>
          </a:xfrm>
          <a:prstGeom prst="rect">
            <a:avLst/>
          </a:prstGeom>
        </p:spPr>
        <p:txBody>
          <a:bodyPr wrap="square">
            <a:spAutoFit/>
          </a:bodyPr>
          <a:lstStyle/>
          <a:p>
            <a:r>
              <a:rPr lang="en-US" dirty="0" err="1">
                <a:solidFill>
                  <a:srgbClr val="0000FF"/>
                </a:solidFill>
              </a:rPr>
              <a:t>Tìm</a:t>
            </a:r>
            <a:r>
              <a:rPr lang="en-US" dirty="0">
                <a:solidFill>
                  <a:srgbClr val="0000FF"/>
                </a:solidFill>
              </a:rPr>
              <a:t> </a:t>
            </a:r>
            <a:r>
              <a:rPr lang="en-US" dirty="0" err="1">
                <a:solidFill>
                  <a:srgbClr val="0000FF"/>
                </a:solidFill>
              </a:rPr>
              <a:t>thành</a:t>
            </a:r>
            <a:r>
              <a:rPr lang="en-US" dirty="0">
                <a:solidFill>
                  <a:srgbClr val="0000FF"/>
                </a:solidFill>
              </a:rPr>
              <a:t> </a:t>
            </a:r>
            <a:r>
              <a:rPr lang="en-US" dirty="0" err="1">
                <a:solidFill>
                  <a:srgbClr val="0000FF"/>
                </a:solidFill>
              </a:rPr>
              <a:t>phần</a:t>
            </a:r>
            <a:r>
              <a:rPr lang="en-US" dirty="0">
                <a:solidFill>
                  <a:srgbClr val="0000FF"/>
                </a:solidFill>
              </a:rPr>
              <a:t> </a:t>
            </a:r>
            <a:r>
              <a:rPr lang="en-US" dirty="0" err="1">
                <a:solidFill>
                  <a:srgbClr val="0000FF"/>
                </a:solidFill>
              </a:rPr>
              <a:t>phụ</a:t>
            </a:r>
            <a:r>
              <a:rPr lang="en-US" dirty="0">
                <a:solidFill>
                  <a:srgbClr val="0000FF"/>
                </a:solidFill>
              </a:rPr>
              <a:t> </a:t>
            </a:r>
            <a:r>
              <a:rPr lang="en-US" dirty="0" err="1" smtClean="0">
                <a:solidFill>
                  <a:srgbClr val="0000FF"/>
                </a:solidFill>
              </a:rPr>
              <a:t>chú</a:t>
            </a:r>
            <a:r>
              <a:rPr lang="en-US" dirty="0" smtClean="0">
                <a:solidFill>
                  <a:srgbClr val="0000FF"/>
                </a:solidFill>
              </a:rPr>
              <a:t> </a:t>
            </a:r>
            <a:r>
              <a:rPr lang="en-US" dirty="0" err="1" smtClean="0">
                <a:solidFill>
                  <a:srgbClr val="0000FF"/>
                </a:solidFill>
              </a:rPr>
              <a:t>và</a:t>
            </a:r>
            <a:r>
              <a:rPr lang="en-US" dirty="0" smtClean="0">
                <a:solidFill>
                  <a:srgbClr val="0000FF"/>
                </a:solidFill>
              </a:rPr>
              <a:t> </a:t>
            </a:r>
            <a:r>
              <a:rPr lang="en-US" dirty="0" err="1" smtClean="0">
                <a:solidFill>
                  <a:srgbClr val="0000FF"/>
                </a:solidFill>
              </a:rPr>
              <a:t>cho</a:t>
            </a:r>
            <a:r>
              <a:rPr lang="en-US" dirty="0" smtClean="0">
                <a:solidFill>
                  <a:srgbClr val="0000FF"/>
                </a:solidFill>
              </a:rPr>
              <a:t> </a:t>
            </a:r>
            <a:r>
              <a:rPr lang="en-US" dirty="0" err="1" smtClean="0">
                <a:solidFill>
                  <a:srgbClr val="0000FF"/>
                </a:solidFill>
              </a:rPr>
              <a:t>biết</a:t>
            </a:r>
            <a:r>
              <a:rPr lang="en-US" dirty="0" smtClean="0">
                <a:solidFill>
                  <a:srgbClr val="0000FF"/>
                </a:solidFill>
              </a:rPr>
              <a:t> </a:t>
            </a:r>
            <a:r>
              <a:rPr lang="en-US" dirty="0" err="1">
                <a:solidFill>
                  <a:srgbClr val="0000FF"/>
                </a:solidFill>
              </a:rPr>
              <a:t>liên</a:t>
            </a:r>
            <a:r>
              <a:rPr lang="en-US" dirty="0">
                <a:solidFill>
                  <a:srgbClr val="0000FF"/>
                </a:solidFill>
              </a:rPr>
              <a:t> </a:t>
            </a:r>
            <a:r>
              <a:rPr lang="en-US" dirty="0" err="1">
                <a:solidFill>
                  <a:srgbClr val="0000FF"/>
                </a:solidFill>
              </a:rPr>
              <a:t>quan</a:t>
            </a:r>
            <a:r>
              <a:rPr lang="en-US" dirty="0">
                <a:solidFill>
                  <a:srgbClr val="0000FF"/>
                </a:solidFill>
              </a:rPr>
              <a:t> </a:t>
            </a:r>
            <a:r>
              <a:rPr lang="en-US" dirty="0" err="1">
                <a:solidFill>
                  <a:srgbClr val="0000FF"/>
                </a:solidFill>
              </a:rPr>
              <a:t>với</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từ</a:t>
            </a:r>
            <a:r>
              <a:rPr lang="en-US" dirty="0">
                <a:solidFill>
                  <a:srgbClr val="0000FF"/>
                </a:solidFill>
              </a:rPr>
              <a:t> </a:t>
            </a:r>
            <a:r>
              <a:rPr lang="en-US" dirty="0" err="1">
                <a:solidFill>
                  <a:srgbClr val="0000FF"/>
                </a:solidFill>
              </a:rPr>
              <a:t>ngữ</a:t>
            </a:r>
            <a:r>
              <a:rPr lang="en-US" dirty="0" smtClean="0">
                <a:solidFill>
                  <a:srgbClr val="0000FF"/>
                </a:solidFill>
              </a:rPr>
              <a:t> </a:t>
            </a:r>
            <a:endParaRPr lang="en-US" dirty="0">
              <a:solidFill>
                <a:srgbClr val="0000FF"/>
              </a:solidFill>
            </a:endParaRPr>
          </a:p>
        </p:txBody>
      </p:sp>
      <p:sp>
        <p:nvSpPr>
          <p:cNvPr id="35" name="Text Box 49"/>
          <p:cNvSpPr txBox="1">
            <a:spLocks noChangeArrowheads="1"/>
          </p:cNvSpPr>
          <p:nvPr/>
        </p:nvSpPr>
        <p:spPr bwMode="auto">
          <a:xfrm>
            <a:off x="256540" y="5291932"/>
            <a:ext cx="2819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sz="1600" dirty="0" err="1"/>
              <a:t>Những</a:t>
            </a:r>
            <a:r>
              <a:rPr lang="en-US" sz="1600" dirty="0"/>
              <a:t> </a:t>
            </a:r>
            <a:r>
              <a:rPr lang="en-US" sz="1600" dirty="0" err="1"/>
              <a:t>người</a:t>
            </a:r>
            <a:r>
              <a:rPr lang="en-US" sz="1600" dirty="0"/>
              <a:t> </a:t>
            </a:r>
            <a:r>
              <a:rPr lang="en-US" sz="1600" dirty="0" err="1"/>
              <a:t>chủ</a:t>
            </a:r>
            <a:r>
              <a:rPr lang="en-US" sz="1600" dirty="0"/>
              <a:t> </a:t>
            </a:r>
            <a:r>
              <a:rPr lang="en-US" sz="1600" dirty="0" err="1"/>
              <a:t>thực</a:t>
            </a:r>
            <a:r>
              <a:rPr lang="en-US" sz="1600" dirty="0"/>
              <a:t> </a:t>
            </a:r>
            <a:r>
              <a:rPr lang="en-US" sz="1600" dirty="0" err="1"/>
              <a:t>sự</a:t>
            </a:r>
            <a:r>
              <a:rPr lang="en-US" sz="1600" dirty="0"/>
              <a:t> </a:t>
            </a:r>
            <a:r>
              <a:rPr lang="en-US" sz="1600" dirty="0" err="1"/>
              <a:t>của</a:t>
            </a:r>
            <a:r>
              <a:rPr lang="en-US" sz="1600" dirty="0"/>
              <a:t> </a:t>
            </a:r>
            <a:r>
              <a:rPr lang="en-US" sz="1600" dirty="0" err="1"/>
              <a:t>đất</a:t>
            </a:r>
            <a:r>
              <a:rPr lang="en-US" sz="1600" dirty="0"/>
              <a:t> </a:t>
            </a:r>
            <a:r>
              <a:rPr lang="en-US" sz="1600" dirty="0" err="1"/>
              <a:t>nước</a:t>
            </a:r>
            <a:r>
              <a:rPr lang="en-US" sz="1600" dirty="0"/>
              <a:t> </a:t>
            </a:r>
            <a:r>
              <a:rPr lang="en-US" sz="1600" dirty="0" err="1"/>
              <a:t>trong</a:t>
            </a:r>
            <a:r>
              <a:rPr lang="en-US" sz="1600" dirty="0"/>
              <a:t> </a:t>
            </a:r>
            <a:r>
              <a:rPr lang="en-US" sz="1600" dirty="0" err="1"/>
              <a:t>thế</a:t>
            </a:r>
            <a:r>
              <a:rPr lang="en-US" sz="1600" dirty="0"/>
              <a:t> </a:t>
            </a:r>
            <a:r>
              <a:rPr lang="en-US" sz="1600" dirty="0" err="1"/>
              <a:t>kỉ</a:t>
            </a:r>
            <a:r>
              <a:rPr lang="en-US" sz="1600" dirty="0"/>
              <a:t> </a:t>
            </a:r>
            <a:r>
              <a:rPr lang="en-US" sz="1600" dirty="0" err="1"/>
              <a:t>tới</a:t>
            </a:r>
            <a:endParaRPr lang="en-US" sz="1600" dirty="0"/>
          </a:p>
        </p:txBody>
      </p:sp>
      <p:sp>
        <p:nvSpPr>
          <p:cNvPr id="37" name="Text Box 51"/>
          <p:cNvSpPr txBox="1">
            <a:spLocks noChangeArrowheads="1"/>
          </p:cNvSpPr>
          <p:nvPr/>
        </p:nvSpPr>
        <p:spPr bwMode="auto">
          <a:xfrm>
            <a:off x="3474720" y="5368132"/>
            <a:ext cx="133858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err="1"/>
              <a:t>lớp</a:t>
            </a:r>
            <a:r>
              <a:rPr lang="en-US" dirty="0"/>
              <a:t> </a:t>
            </a:r>
            <a:r>
              <a:rPr lang="en-US" dirty="0" err="1"/>
              <a:t>trẻ</a:t>
            </a:r>
            <a:endParaRPr lang="en-US" dirty="0"/>
          </a:p>
        </p:txBody>
      </p:sp>
      <p:sp>
        <p:nvSpPr>
          <p:cNvPr id="38" name="Text Box 52"/>
          <p:cNvSpPr txBox="1">
            <a:spLocks noChangeArrowheads="1"/>
          </p:cNvSpPr>
          <p:nvPr/>
        </p:nvSpPr>
        <p:spPr bwMode="auto">
          <a:xfrm>
            <a:off x="5608320" y="5233929"/>
            <a:ext cx="3048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t>Bổ sung vai trò của lớp trẻ trong tương lai</a:t>
            </a:r>
          </a:p>
        </p:txBody>
      </p:sp>
      <p:sp>
        <p:nvSpPr>
          <p:cNvPr id="39" name="Text Box 49"/>
          <p:cNvSpPr txBox="1">
            <a:spLocks noChangeArrowheads="1"/>
          </p:cNvSpPr>
          <p:nvPr/>
        </p:nvSpPr>
        <p:spPr bwMode="auto">
          <a:xfrm>
            <a:off x="198120" y="1136650"/>
            <a:ext cx="8686800"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dirty="0"/>
              <a:t>  d)              </a:t>
            </a:r>
            <a:r>
              <a:rPr lang="en-US" dirty="0" err="1"/>
              <a:t>Cô</a:t>
            </a:r>
            <a:r>
              <a:rPr lang="en-US" dirty="0"/>
              <a:t> </a:t>
            </a:r>
            <a:r>
              <a:rPr lang="en-US" dirty="0" err="1"/>
              <a:t>bé</a:t>
            </a:r>
            <a:r>
              <a:rPr lang="en-US" dirty="0"/>
              <a:t> </a:t>
            </a:r>
            <a:r>
              <a:rPr lang="en-US" dirty="0" err="1"/>
              <a:t>nhà</a:t>
            </a:r>
            <a:r>
              <a:rPr lang="en-US" dirty="0"/>
              <a:t> </a:t>
            </a:r>
            <a:r>
              <a:rPr lang="en-US" dirty="0" err="1"/>
              <a:t>bên</a:t>
            </a:r>
            <a:r>
              <a:rPr lang="en-US" dirty="0"/>
              <a:t> (</a:t>
            </a:r>
            <a:r>
              <a:rPr lang="en-US" dirty="0" err="1"/>
              <a:t>có</a:t>
            </a:r>
            <a:r>
              <a:rPr lang="en-US" dirty="0"/>
              <a:t> </a:t>
            </a:r>
            <a:r>
              <a:rPr lang="en-US" dirty="0" err="1"/>
              <a:t>ai</a:t>
            </a:r>
            <a:r>
              <a:rPr lang="en-US" dirty="0"/>
              <a:t> </a:t>
            </a:r>
            <a:r>
              <a:rPr lang="en-US" dirty="0" err="1"/>
              <a:t>ngờ</a:t>
            </a:r>
            <a:r>
              <a:rPr lang="en-US" dirty="0"/>
              <a:t>)</a:t>
            </a:r>
          </a:p>
          <a:p>
            <a:pPr algn="just">
              <a:spcBef>
                <a:spcPct val="50000"/>
              </a:spcBef>
            </a:pPr>
            <a:r>
              <a:rPr lang="en-US" dirty="0"/>
              <a:t>                   </a:t>
            </a:r>
            <a:r>
              <a:rPr lang="en-US" dirty="0" err="1"/>
              <a:t>Cũng</a:t>
            </a:r>
            <a:r>
              <a:rPr lang="en-US" dirty="0"/>
              <a:t> </a:t>
            </a:r>
            <a:r>
              <a:rPr lang="en-US" dirty="0" err="1"/>
              <a:t>vào</a:t>
            </a:r>
            <a:r>
              <a:rPr lang="en-US" dirty="0"/>
              <a:t> du </a:t>
            </a:r>
            <a:r>
              <a:rPr lang="en-US" dirty="0" err="1"/>
              <a:t>kích</a:t>
            </a:r>
            <a:endParaRPr lang="en-US" dirty="0"/>
          </a:p>
          <a:p>
            <a:pPr algn="just">
              <a:spcBef>
                <a:spcPct val="50000"/>
              </a:spcBef>
            </a:pPr>
            <a:r>
              <a:rPr lang="en-US" dirty="0"/>
              <a:t>                   </a:t>
            </a:r>
            <a:r>
              <a:rPr lang="en-US" dirty="0" err="1"/>
              <a:t>Hôm</a:t>
            </a:r>
            <a:r>
              <a:rPr lang="en-US" dirty="0"/>
              <a:t> </a:t>
            </a:r>
            <a:r>
              <a:rPr lang="en-US" dirty="0" err="1"/>
              <a:t>gặp</a:t>
            </a:r>
            <a:r>
              <a:rPr lang="en-US" dirty="0"/>
              <a:t> </a:t>
            </a:r>
            <a:r>
              <a:rPr lang="en-US" dirty="0" err="1"/>
              <a:t>tôi</a:t>
            </a:r>
            <a:r>
              <a:rPr lang="en-US" dirty="0"/>
              <a:t> </a:t>
            </a:r>
            <a:r>
              <a:rPr lang="en-US" dirty="0" err="1"/>
              <a:t>vẫn</a:t>
            </a:r>
            <a:r>
              <a:rPr lang="en-US" dirty="0"/>
              <a:t> </a:t>
            </a:r>
            <a:r>
              <a:rPr lang="en-US" dirty="0" err="1"/>
              <a:t>cười</a:t>
            </a:r>
            <a:r>
              <a:rPr lang="en-US" dirty="0"/>
              <a:t> </a:t>
            </a:r>
            <a:r>
              <a:rPr lang="en-US" dirty="0" err="1"/>
              <a:t>khúc</a:t>
            </a:r>
            <a:r>
              <a:rPr lang="en-US" dirty="0"/>
              <a:t> </a:t>
            </a:r>
            <a:r>
              <a:rPr lang="en-US" dirty="0" err="1"/>
              <a:t>khích</a:t>
            </a:r>
            <a:endParaRPr lang="en-US" dirty="0"/>
          </a:p>
          <a:p>
            <a:pPr algn="just">
              <a:spcBef>
                <a:spcPct val="50000"/>
              </a:spcBef>
            </a:pPr>
            <a:r>
              <a:rPr lang="en-US" dirty="0"/>
              <a:t>                   </a:t>
            </a:r>
            <a:r>
              <a:rPr lang="en-US" dirty="0" err="1"/>
              <a:t>Mắt</a:t>
            </a:r>
            <a:r>
              <a:rPr lang="en-US" dirty="0"/>
              <a:t> </a:t>
            </a:r>
            <a:r>
              <a:rPr lang="en-US" dirty="0" err="1"/>
              <a:t>đen</a:t>
            </a:r>
            <a:r>
              <a:rPr lang="en-US" dirty="0"/>
              <a:t> </a:t>
            </a:r>
            <a:r>
              <a:rPr lang="en-US" dirty="0" err="1"/>
              <a:t>tròn</a:t>
            </a:r>
            <a:r>
              <a:rPr lang="en-US" dirty="0"/>
              <a:t> (</a:t>
            </a:r>
            <a:r>
              <a:rPr lang="en-US" dirty="0" err="1"/>
              <a:t>thương</a:t>
            </a:r>
            <a:r>
              <a:rPr lang="en-US" dirty="0"/>
              <a:t> </a:t>
            </a:r>
            <a:r>
              <a:rPr lang="en-US" dirty="0" err="1"/>
              <a:t>thương</a:t>
            </a:r>
            <a:r>
              <a:rPr lang="en-US" dirty="0"/>
              <a:t> </a:t>
            </a:r>
            <a:r>
              <a:rPr lang="en-US" dirty="0" err="1"/>
              <a:t>quá</a:t>
            </a:r>
            <a:r>
              <a:rPr lang="en-US" dirty="0"/>
              <a:t> </a:t>
            </a:r>
            <a:r>
              <a:rPr lang="en-US" dirty="0" err="1"/>
              <a:t>đi</a:t>
            </a:r>
            <a:r>
              <a:rPr lang="en-US" dirty="0"/>
              <a:t> </a:t>
            </a:r>
            <a:r>
              <a:rPr lang="en-US" dirty="0" err="1"/>
              <a:t>thôi</a:t>
            </a:r>
            <a:r>
              <a:rPr lang="en-US" dirty="0"/>
              <a:t>)    </a:t>
            </a:r>
            <a:r>
              <a:rPr lang="en-US" sz="1600" dirty="0"/>
              <a:t>(</a:t>
            </a:r>
            <a:r>
              <a:rPr lang="en-US" sz="1600" dirty="0" err="1"/>
              <a:t>Giang</a:t>
            </a:r>
            <a:r>
              <a:rPr lang="en-US" sz="1600" dirty="0"/>
              <a:t> Nam)</a:t>
            </a:r>
          </a:p>
        </p:txBody>
      </p:sp>
      <p:sp>
        <p:nvSpPr>
          <p:cNvPr id="40" name="Line 50"/>
          <p:cNvSpPr>
            <a:spLocks noChangeShapeType="1"/>
          </p:cNvSpPr>
          <p:nvPr/>
        </p:nvSpPr>
        <p:spPr bwMode="auto">
          <a:xfrm>
            <a:off x="3246120" y="1444625"/>
            <a:ext cx="762000"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Line 54"/>
          <p:cNvSpPr>
            <a:spLocks noChangeShapeType="1"/>
          </p:cNvSpPr>
          <p:nvPr/>
        </p:nvSpPr>
        <p:spPr bwMode="auto">
          <a:xfrm>
            <a:off x="2846070" y="2711450"/>
            <a:ext cx="2819400"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Text Box 55"/>
          <p:cNvSpPr txBox="1">
            <a:spLocks noChangeArrowheads="1"/>
          </p:cNvSpPr>
          <p:nvPr/>
        </p:nvSpPr>
        <p:spPr bwMode="auto">
          <a:xfrm>
            <a:off x="256540" y="5928539"/>
            <a:ext cx="26670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sz="1600" dirty="0"/>
              <a:t>-</a:t>
            </a:r>
            <a:r>
              <a:rPr lang="en-US" sz="1600" dirty="0" err="1"/>
              <a:t>có</a:t>
            </a:r>
            <a:r>
              <a:rPr lang="en-US" sz="1600" dirty="0"/>
              <a:t> </a:t>
            </a:r>
            <a:r>
              <a:rPr lang="en-US" sz="1600" dirty="0" err="1"/>
              <a:t>ai</a:t>
            </a:r>
            <a:r>
              <a:rPr lang="en-US" sz="1600" dirty="0"/>
              <a:t> </a:t>
            </a:r>
            <a:r>
              <a:rPr lang="en-US" sz="1600" dirty="0" err="1"/>
              <a:t>ngờ</a:t>
            </a:r>
            <a:endParaRPr lang="en-US" sz="1600" dirty="0"/>
          </a:p>
          <a:p>
            <a:pPr algn="just">
              <a:spcBef>
                <a:spcPct val="50000"/>
              </a:spcBef>
            </a:pPr>
            <a:r>
              <a:rPr lang="en-US" sz="1600" dirty="0"/>
              <a:t>-</a:t>
            </a:r>
            <a:r>
              <a:rPr lang="en-US" sz="1600" dirty="0" err="1"/>
              <a:t>thương</a:t>
            </a:r>
            <a:r>
              <a:rPr lang="en-US" sz="1600" dirty="0"/>
              <a:t> </a:t>
            </a:r>
            <a:r>
              <a:rPr lang="en-US" sz="1600" dirty="0" err="1"/>
              <a:t>thương</a:t>
            </a:r>
            <a:r>
              <a:rPr lang="en-US" sz="1600" dirty="0"/>
              <a:t> </a:t>
            </a:r>
            <a:r>
              <a:rPr lang="en-US" sz="1600" dirty="0" err="1"/>
              <a:t>quá</a:t>
            </a:r>
            <a:r>
              <a:rPr lang="en-US" sz="1600" dirty="0"/>
              <a:t> </a:t>
            </a:r>
            <a:r>
              <a:rPr lang="en-US" sz="1600" dirty="0" err="1"/>
              <a:t>đi</a:t>
            </a:r>
            <a:r>
              <a:rPr lang="en-US" sz="1600" dirty="0"/>
              <a:t> </a:t>
            </a:r>
            <a:r>
              <a:rPr lang="en-US" sz="1600" dirty="0" err="1"/>
              <a:t>thôi</a:t>
            </a:r>
            <a:endParaRPr lang="en-US" sz="1600" dirty="0"/>
          </a:p>
        </p:txBody>
      </p:sp>
      <p:sp>
        <p:nvSpPr>
          <p:cNvPr id="43" name="Text Box 56"/>
          <p:cNvSpPr txBox="1">
            <a:spLocks noChangeArrowheads="1"/>
          </p:cNvSpPr>
          <p:nvPr/>
        </p:nvSpPr>
        <p:spPr bwMode="auto">
          <a:xfrm>
            <a:off x="3021330" y="5903596"/>
            <a:ext cx="23622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t>-</a:t>
            </a:r>
            <a:r>
              <a:rPr lang="en-US" dirty="0" err="1"/>
              <a:t>Cô</a:t>
            </a:r>
            <a:r>
              <a:rPr lang="en-US" dirty="0"/>
              <a:t> </a:t>
            </a:r>
            <a:r>
              <a:rPr lang="en-US" dirty="0" err="1"/>
              <a:t>bé</a:t>
            </a:r>
            <a:r>
              <a:rPr lang="en-US" dirty="0"/>
              <a:t> </a:t>
            </a:r>
            <a:r>
              <a:rPr lang="en-US" dirty="0" err="1"/>
              <a:t>nhà</a:t>
            </a:r>
            <a:r>
              <a:rPr lang="en-US" dirty="0"/>
              <a:t> </a:t>
            </a:r>
            <a:r>
              <a:rPr lang="en-US" dirty="0" err="1"/>
              <a:t>bên</a:t>
            </a:r>
            <a:endParaRPr lang="en-US" dirty="0"/>
          </a:p>
          <a:p>
            <a:pPr>
              <a:spcBef>
                <a:spcPct val="50000"/>
              </a:spcBef>
            </a:pPr>
            <a:r>
              <a:rPr lang="en-US" dirty="0"/>
              <a:t>-</a:t>
            </a:r>
            <a:r>
              <a:rPr lang="en-US" dirty="0" err="1"/>
              <a:t>Mắt</a:t>
            </a:r>
            <a:r>
              <a:rPr lang="en-US" dirty="0"/>
              <a:t> </a:t>
            </a:r>
            <a:r>
              <a:rPr lang="en-US" dirty="0" err="1"/>
              <a:t>đen</a:t>
            </a:r>
            <a:r>
              <a:rPr lang="en-US" dirty="0"/>
              <a:t> </a:t>
            </a:r>
            <a:r>
              <a:rPr lang="en-US" dirty="0" err="1"/>
              <a:t>tròn</a:t>
            </a:r>
            <a:endParaRPr lang="en-US" dirty="0"/>
          </a:p>
        </p:txBody>
      </p:sp>
      <p:sp>
        <p:nvSpPr>
          <p:cNvPr id="44" name="Line 57"/>
          <p:cNvSpPr>
            <a:spLocks noChangeShapeType="1"/>
          </p:cNvSpPr>
          <p:nvPr/>
        </p:nvSpPr>
        <p:spPr bwMode="auto">
          <a:xfrm>
            <a:off x="1569720" y="1444625"/>
            <a:ext cx="1295400" cy="0"/>
          </a:xfrm>
          <a:prstGeom prst="line">
            <a:avLst/>
          </a:prstGeom>
          <a:noFill/>
          <a:ln w="28575">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Line 58"/>
          <p:cNvSpPr>
            <a:spLocks noChangeShapeType="1"/>
          </p:cNvSpPr>
          <p:nvPr/>
        </p:nvSpPr>
        <p:spPr bwMode="auto">
          <a:xfrm>
            <a:off x="1553845" y="2705100"/>
            <a:ext cx="1219200" cy="0"/>
          </a:xfrm>
          <a:prstGeom prst="line">
            <a:avLst/>
          </a:prstGeom>
          <a:noFill/>
          <a:ln w="28575">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Text Box 59"/>
          <p:cNvSpPr txBox="1">
            <a:spLocks noChangeArrowheads="1"/>
          </p:cNvSpPr>
          <p:nvPr/>
        </p:nvSpPr>
        <p:spPr bwMode="auto">
          <a:xfrm>
            <a:off x="5455920" y="5911056"/>
            <a:ext cx="3429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sz="1600" dirty="0"/>
              <a:t>-</a:t>
            </a:r>
            <a:r>
              <a:rPr lang="en-US" sz="1600" dirty="0" err="1"/>
              <a:t>thái</a:t>
            </a:r>
            <a:r>
              <a:rPr lang="en-US" sz="1600" dirty="0"/>
              <a:t> </a:t>
            </a:r>
            <a:r>
              <a:rPr lang="en-US" sz="1600" dirty="0" err="1"/>
              <a:t>độ</a:t>
            </a:r>
            <a:r>
              <a:rPr lang="en-US" sz="1600" dirty="0"/>
              <a:t> </a:t>
            </a:r>
            <a:r>
              <a:rPr lang="en-US" sz="1600" dirty="0" err="1"/>
              <a:t>ngạc</a:t>
            </a:r>
            <a:r>
              <a:rPr lang="en-US" sz="1600" dirty="0"/>
              <a:t> </a:t>
            </a:r>
            <a:r>
              <a:rPr lang="en-US" sz="1600" dirty="0" err="1"/>
              <a:t>nhiên</a:t>
            </a:r>
            <a:r>
              <a:rPr lang="en-US" sz="1600" dirty="0"/>
              <a:t> </a:t>
            </a:r>
            <a:r>
              <a:rPr lang="en-US" sz="1600" dirty="0" err="1"/>
              <a:t>của</a:t>
            </a:r>
            <a:r>
              <a:rPr lang="en-US" sz="1600" dirty="0"/>
              <a:t> </a:t>
            </a:r>
            <a:r>
              <a:rPr lang="en-US" sz="1600" dirty="0" err="1"/>
              <a:t>người</a:t>
            </a:r>
            <a:r>
              <a:rPr lang="en-US" sz="1600" dirty="0"/>
              <a:t> </a:t>
            </a:r>
            <a:r>
              <a:rPr lang="en-US" sz="1600" dirty="0" err="1"/>
              <a:t>nói</a:t>
            </a:r>
            <a:endParaRPr lang="en-US" sz="1600" dirty="0"/>
          </a:p>
          <a:p>
            <a:pPr algn="just">
              <a:spcBef>
                <a:spcPct val="50000"/>
              </a:spcBef>
            </a:pPr>
            <a:r>
              <a:rPr lang="en-US" sz="1600" dirty="0"/>
              <a:t>-</a:t>
            </a:r>
            <a:r>
              <a:rPr lang="en-US" sz="1600" dirty="0" err="1"/>
              <a:t>xúc</a:t>
            </a:r>
            <a:r>
              <a:rPr lang="en-US" sz="1600" dirty="0"/>
              <a:t> </a:t>
            </a:r>
            <a:r>
              <a:rPr lang="en-US" sz="1600" dirty="0" err="1"/>
              <a:t>động</a:t>
            </a:r>
            <a:r>
              <a:rPr lang="en-US" sz="1600" dirty="0"/>
              <a:t> </a:t>
            </a:r>
            <a:r>
              <a:rPr lang="en-US" sz="1600" dirty="0" err="1"/>
              <a:t>trước</a:t>
            </a:r>
            <a:r>
              <a:rPr lang="en-US" sz="1600" dirty="0"/>
              <a:t> </a:t>
            </a:r>
            <a:r>
              <a:rPr lang="en-US" sz="1600" dirty="0" err="1"/>
              <a:t>nụ</a:t>
            </a:r>
            <a:r>
              <a:rPr lang="en-US" sz="1600" dirty="0"/>
              <a:t> </a:t>
            </a:r>
            <a:r>
              <a:rPr lang="en-US" sz="1600" dirty="0" err="1"/>
              <a:t>cười</a:t>
            </a:r>
            <a:r>
              <a:rPr lang="en-US" sz="1600" dirty="0"/>
              <a:t> ,</a:t>
            </a:r>
            <a:r>
              <a:rPr lang="en-US" sz="1600" dirty="0" err="1"/>
              <a:t>đôi</a:t>
            </a:r>
            <a:r>
              <a:rPr lang="en-US" sz="1600" dirty="0"/>
              <a:t> </a:t>
            </a:r>
            <a:r>
              <a:rPr lang="en-US" sz="1600" dirty="0" err="1"/>
              <a:t>mắt</a:t>
            </a:r>
            <a:endParaRPr lang="en-US" sz="1600" dirty="0"/>
          </a:p>
        </p:txBody>
      </p:sp>
    </p:spTree>
    <p:extLst>
      <p:ext uri="{BB962C8B-B14F-4D97-AF65-F5344CB8AC3E}">
        <p14:creationId xmlns:p14="http://schemas.microsoft.com/office/powerpoint/2010/main" val="13686784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diamond(in)">
                                      <p:cBhvr>
                                        <p:cTn id="7" dur="500"/>
                                        <p:tgtEl>
                                          <p:spTgt spid="40"/>
                                        </p:tgtEl>
                                      </p:cBhvr>
                                    </p:animEffect>
                                  </p:childTnLst>
                                </p:cTn>
                              </p:par>
                            </p:childTnLst>
                          </p:cTn>
                        </p:par>
                        <p:par>
                          <p:cTn id="8" fill="hold">
                            <p:stCondLst>
                              <p:cond delay="500"/>
                            </p:stCondLst>
                            <p:childTnLst>
                              <p:par>
                                <p:cTn id="9" presetID="8" presetClass="entr" presetSubtype="16"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diamond(in)">
                                      <p:cBhvr>
                                        <p:cTn id="11" dur="500"/>
                                        <p:tgtEl>
                                          <p:spTgt spid="4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500"/>
                                        <p:tgtEl>
                                          <p:spTgt spid="42"/>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diamond(in)">
                                      <p:cBhvr>
                                        <p:cTn id="20" dur="500"/>
                                        <p:tgtEl>
                                          <p:spTgt spid="44"/>
                                        </p:tgtEl>
                                      </p:cBhvr>
                                    </p:animEffect>
                                  </p:childTnLst>
                                </p:cTn>
                              </p:par>
                            </p:childTnLst>
                          </p:cTn>
                        </p:par>
                        <p:par>
                          <p:cTn id="21" fill="hold">
                            <p:stCondLst>
                              <p:cond delay="500"/>
                            </p:stCondLst>
                            <p:childTnLst>
                              <p:par>
                                <p:cTn id="22" presetID="8" presetClass="entr" presetSubtype="16" fill="hold" grpId="0" nodeType="afterEffect">
                                  <p:stCondLst>
                                    <p:cond delay="0"/>
                                  </p:stCondLst>
                                  <p:childTnLst>
                                    <p:set>
                                      <p:cBhvr>
                                        <p:cTn id="23" dur="1" fill="hold">
                                          <p:stCondLst>
                                            <p:cond delay="0"/>
                                          </p:stCondLst>
                                        </p:cTn>
                                        <p:tgtEl>
                                          <p:spTgt spid="45"/>
                                        </p:tgtEl>
                                        <p:attrNameLst>
                                          <p:attrName>style.visibility</p:attrName>
                                        </p:attrNameLst>
                                      </p:cBhvr>
                                      <p:to>
                                        <p:strVal val="visible"/>
                                      </p:to>
                                    </p:set>
                                    <p:animEffect transition="in" filter="diamond(in)">
                                      <p:cBhvr>
                                        <p:cTn id="24" dur="500"/>
                                        <p:tgtEl>
                                          <p:spTgt spid="45"/>
                                        </p:tgtEl>
                                      </p:cBhvr>
                                    </p:animEffect>
                                  </p:childTnLst>
                                </p:cTn>
                              </p:par>
                            </p:childTnLst>
                          </p:cTn>
                        </p:par>
                        <p:par>
                          <p:cTn id="25" fill="hold">
                            <p:stCondLst>
                              <p:cond delay="1000"/>
                            </p:stCondLst>
                            <p:childTnLst>
                              <p:par>
                                <p:cTn id="26" presetID="10" presetClass="entr" presetSubtype="0"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500"/>
                                        <p:tgtEl>
                                          <p:spTgt spid="4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p:bldP spid="43" grpId="0"/>
      <p:bldP spid="44" grpId="0" animBg="1"/>
      <p:bldP spid="45" grpId="0" animBg="1"/>
      <p:bldP spid="4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AutoShape 3">
            <a:hlinkClick r:id="" action="ppaction://noaction" highlightClick="1"/>
          </p:cNvPr>
          <p:cNvSpPr>
            <a:spLocks noChangeArrowheads="1"/>
          </p:cNvSpPr>
          <p:nvPr/>
        </p:nvSpPr>
        <p:spPr bwMode="auto">
          <a:xfrm>
            <a:off x="1008472" y="1905000"/>
            <a:ext cx="1008062" cy="1008062"/>
          </a:xfrm>
          <a:prstGeom prst="actionButtonBlank">
            <a:avLst/>
          </a:prstGeom>
          <a:solidFill>
            <a:srgbClr val="EAFA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Times" pitchFamily="2" charset="0"/>
              </a:rPr>
              <a:t>G</a:t>
            </a: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Times" pitchFamily="2" charset="0"/>
            </a:endParaRPr>
          </a:p>
        </p:txBody>
      </p:sp>
      <p:sp>
        <p:nvSpPr>
          <p:cNvPr id="26628" name="AutoShape 4">
            <a:hlinkClick r:id="" action="ppaction://noaction" highlightClick="1"/>
          </p:cNvPr>
          <p:cNvSpPr>
            <a:spLocks noChangeArrowheads="1"/>
          </p:cNvSpPr>
          <p:nvPr/>
        </p:nvSpPr>
        <p:spPr bwMode="auto">
          <a:xfrm>
            <a:off x="2216559" y="1903412"/>
            <a:ext cx="1008063" cy="1008062"/>
          </a:xfrm>
          <a:prstGeom prst="actionButtonBlank">
            <a:avLst/>
          </a:prstGeom>
          <a:solidFill>
            <a:srgbClr val="EAFA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Times" pitchFamily="2" charset="0"/>
              </a:rPr>
              <a:t>OÏ</a:t>
            </a:r>
            <a:endParaRPr lang="en-US" sz="4000" b="1" dirty="0">
              <a:solidFill>
                <a:srgbClr val="0000FF"/>
              </a:solidFill>
              <a:latin typeface="VNI-Times" pitchFamily="2" charset="0"/>
            </a:endParaRPr>
          </a:p>
        </p:txBody>
      </p:sp>
      <p:sp>
        <p:nvSpPr>
          <p:cNvPr id="26629" name="AutoShape 5">
            <a:hlinkClick r:id="" action="ppaction://noaction" highlightClick="1"/>
          </p:cNvPr>
          <p:cNvSpPr>
            <a:spLocks noChangeArrowheads="1"/>
          </p:cNvSpPr>
          <p:nvPr/>
        </p:nvSpPr>
        <p:spPr bwMode="auto">
          <a:xfrm>
            <a:off x="4596221" y="1908174"/>
            <a:ext cx="1008062" cy="1009650"/>
          </a:xfrm>
          <a:prstGeom prst="actionButtonBlank">
            <a:avLst/>
          </a:prstGeom>
          <a:solidFill>
            <a:srgbClr val="EAFA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Goudy" pitchFamily="2" charset="0"/>
              </a:rPr>
              <a:t>Ñ</a:t>
            </a: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Goudy" pitchFamily="2" charset="0"/>
            </a:endParaRPr>
          </a:p>
        </p:txBody>
      </p:sp>
      <p:sp>
        <p:nvSpPr>
          <p:cNvPr id="70665" name="WordArt 9"/>
          <p:cNvSpPr>
            <a:spLocks noChangeArrowheads="1" noChangeShapeType="1" noTextEdit="1"/>
          </p:cNvSpPr>
          <p:nvPr/>
        </p:nvSpPr>
        <p:spPr bwMode="auto">
          <a:xfrm rot="266474">
            <a:off x="990600" y="609600"/>
            <a:ext cx="4618038" cy="750888"/>
          </a:xfrm>
          <a:prstGeom prst="rect">
            <a:avLst/>
          </a:prstGeom>
        </p:spPr>
        <p:txBody>
          <a:bodyPr wrap="none" fromWordArt="1">
            <a:prstTxWarp prst="textInflateTop">
              <a:avLst>
                <a:gd name="adj" fmla="val 30634"/>
              </a:avLst>
            </a:prstTxWarp>
            <a:scene3d>
              <a:camera prst="legacyPerspectiveFront">
                <a:rot lat="20519995" lon="1080000" rev="0"/>
              </a:camera>
              <a:lightRig rig="legacyHarsh2" dir="b"/>
            </a:scene3d>
            <a:sp3d extrusionH="430200" prstMaterial="legacyMatte">
              <a:extrusionClr>
                <a:srgbClr val="FF6600"/>
              </a:extrusionClr>
            </a:sp3d>
          </a:bodyPr>
          <a:lstStyle/>
          <a:p>
            <a:pPr algn="ctr"/>
            <a:r>
              <a:rPr lang="en-US" sz="3600" kern="10" smtClean="0">
                <a:ln w="9525">
                  <a:round/>
                  <a:headEnd/>
                  <a:tailEnd/>
                </a:ln>
                <a:gradFill rotWithShape="1">
                  <a:gsLst>
                    <a:gs pos="0">
                      <a:srgbClr val="4D0808"/>
                    </a:gs>
                    <a:gs pos="14999">
                      <a:srgbClr val="FF0300"/>
                    </a:gs>
                    <a:gs pos="27499">
                      <a:srgbClr val="FF7A00"/>
                    </a:gs>
                    <a:gs pos="50000">
                      <a:srgbClr val="FFF200"/>
                    </a:gs>
                    <a:gs pos="72501">
                      <a:srgbClr val="FF7A00"/>
                    </a:gs>
                    <a:gs pos="85001">
                      <a:srgbClr val="FF0300"/>
                    </a:gs>
                    <a:gs pos="100000">
                      <a:srgbClr val="4D0808"/>
                    </a:gs>
                  </a:gsLst>
                  <a:lin ang="5100000" scaled="1"/>
                </a:gradFill>
                <a:latin typeface="Times New Roman" pitchFamily="18" charset="0"/>
                <a:cs typeface="Times New Roman" pitchFamily="18" charset="0"/>
              </a:rPr>
              <a:t>ĐOÁN Ô CHỮ</a:t>
            </a:r>
            <a:endParaRPr lang="en-US" sz="3600" kern="10" dirty="0">
              <a:ln w="9525">
                <a:round/>
                <a:headEnd/>
                <a:tailEnd/>
              </a:ln>
              <a:gradFill rotWithShape="1">
                <a:gsLst>
                  <a:gs pos="0">
                    <a:srgbClr val="4D0808"/>
                  </a:gs>
                  <a:gs pos="14999">
                    <a:srgbClr val="FF0300"/>
                  </a:gs>
                  <a:gs pos="27499">
                    <a:srgbClr val="FF7A00"/>
                  </a:gs>
                  <a:gs pos="50000">
                    <a:srgbClr val="FFF200"/>
                  </a:gs>
                  <a:gs pos="72501">
                    <a:srgbClr val="FF7A00"/>
                  </a:gs>
                  <a:gs pos="85001">
                    <a:srgbClr val="FF0300"/>
                  </a:gs>
                  <a:gs pos="100000">
                    <a:srgbClr val="4D0808"/>
                  </a:gs>
                </a:gsLst>
                <a:lin ang="5100000" scaled="1"/>
              </a:gradFill>
              <a:latin typeface="Times New Roman" pitchFamily="18" charset="0"/>
              <a:cs typeface="Times New Roman" pitchFamily="18" charset="0"/>
            </a:endParaRPr>
          </a:p>
        </p:txBody>
      </p:sp>
      <p:pic>
        <p:nvPicPr>
          <p:cNvPr id="25607" name="Picture 14" descr="DOTHI"/>
          <p:cNvPicPr>
            <a:picLocks noChangeAspect="1" noChangeArrowheads="1" noCrop="1"/>
          </p:cNvPicPr>
          <p:nvPr/>
        </p:nvPicPr>
        <p:blipFill>
          <a:blip r:embed="rId4"/>
          <a:srcRect/>
          <a:stretch>
            <a:fillRect/>
          </a:stretch>
        </p:blipFill>
        <p:spPr bwMode="auto">
          <a:xfrm>
            <a:off x="7086600" y="152400"/>
            <a:ext cx="1800225" cy="1589088"/>
          </a:xfrm>
          <a:prstGeom prst="rect">
            <a:avLst/>
          </a:prstGeom>
          <a:noFill/>
          <a:ln w="9525">
            <a:noFill/>
            <a:miter lim="800000"/>
            <a:headEnd/>
            <a:tailEnd/>
          </a:ln>
        </p:spPr>
      </p:pic>
      <p:grpSp>
        <p:nvGrpSpPr>
          <p:cNvPr id="2" name="Group 15"/>
          <p:cNvGrpSpPr>
            <a:grpSpLocks/>
          </p:cNvGrpSpPr>
          <p:nvPr/>
        </p:nvGrpSpPr>
        <p:grpSpPr bwMode="auto">
          <a:xfrm>
            <a:off x="685461" y="5257336"/>
            <a:ext cx="7772446" cy="1295864"/>
            <a:chOff x="478" y="2094"/>
            <a:chExt cx="4713" cy="1074"/>
          </a:xfrm>
        </p:grpSpPr>
        <p:sp>
          <p:nvSpPr>
            <p:cNvPr id="70672" name="Text Box 16"/>
            <p:cNvSpPr txBox="1">
              <a:spLocks noChangeArrowheads="1"/>
            </p:cNvSpPr>
            <p:nvPr/>
          </p:nvSpPr>
          <p:spPr bwMode="auto">
            <a:xfrm>
              <a:off x="478" y="2410"/>
              <a:ext cx="3086" cy="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defRPr/>
              </a:pPr>
              <a:r>
                <a:rPr lang="en-US" sz="3600" b="1" i="1" smtClean="0">
                  <a:solidFill>
                    <a:srgbClr val="FF0000"/>
                  </a:solidFill>
                  <a:effectLst>
                    <a:outerShdw blurRad="38100" dist="38100" dir="2700000" algn="tl">
                      <a:srgbClr val="000000"/>
                    </a:outerShdw>
                  </a:effectLst>
                  <a:latin typeface="Times New Roman" pitchFamily="18" charset="0"/>
                  <a:cs typeface="Times New Roman" pitchFamily="18" charset="0"/>
                </a:rPr>
                <a:t>CHÚC MỪNG BẠN</a:t>
              </a:r>
              <a:r>
                <a:rPr lang="en-US" sz="3600" b="1" i="1" dirty="0">
                  <a:solidFill>
                    <a:srgbClr val="FF0000"/>
                  </a:solidFill>
                  <a:effectLst>
                    <a:outerShdw blurRad="38100" dist="38100" dir="2700000" algn="tl">
                      <a:srgbClr val="000000"/>
                    </a:outerShdw>
                  </a:effectLst>
                  <a:latin typeface="Times New Roman" pitchFamily="18" charset="0"/>
                  <a:cs typeface="Times New Roman" pitchFamily="18" charset="0"/>
                </a:rPr>
                <a:t>! </a:t>
              </a:r>
            </a:p>
          </p:txBody>
        </p:sp>
        <p:sp>
          <p:nvSpPr>
            <p:cNvPr id="25619" name="AutoShape 17"/>
            <p:cNvSpPr>
              <a:spLocks noChangeArrowheads="1"/>
            </p:cNvSpPr>
            <p:nvPr/>
          </p:nvSpPr>
          <p:spPr bwMode="auto">
            <a:xfrm>
              <a:off x="4082" y="2094"/>
              <a:ext cx="1109" cy="1074"/>
            </a:xfrm>
            <a:prstGeom prst="smileyFace">
              <a:avLst>
                <a:gd name="adj" fmla="val 4653"/>
              </a:avLst>
            </a:prstGeom>
            <a:gradFill rotWithShape="1">
              <a:gsLst>
                <a:gs pos="0">
                  <a:srgbClr val="FF0000"/>
                </a:gs>
                <a:gs pos="100000">
                  <a:srgbClr val="FF99FF"/>
                </a:gs>
              </a:gsLst>
              <a:path path="shape">
                <a:fillToRect l="50000" t="50000" r="50000" b="50000"/>
              </a:path>
            </a:gradFill>
            <a:ln w="9525">
              <a:solidFill>
                <a:srgbClr val="FF3300"/>
              </a:solidFill>
              <a:round/>
              <a:headEnd/>
              <a:tailEnd/>
            </a:ln>
            <a:effectLst/>
          </p:spPr>
          <p:txBody>
            <a:bodyPr wrap="none" anchor="ctr"/>
            <a:lstStyle/>
            <a:p>
              <a:endParaRPr lang="en-US"/>
            </a:p>
          </p:txBody>
        </p:sp>
      </p:grpSp>
      <p:sp>
        <p:nvSpPr>
          <p:cNvPr id="22" name="AutoShape 5">
            <a:hlinkClick r:id="" action="ppaction://noaction" highlightClick="1"/>
          </p:cNvPr>
          <p:cNvSpPr>
            <a:spLocks noChangeArrowheads="1"/>
          </p:cNvSpPr>
          <p:nvPr/>
        </p:nvSpPr>
        <p:spPr bwMode="auto">
          <a:xfrm>
            <a:off x="5812246" y="1908174"/>
            <a:ext cx="1008062" cy="1009650"/>
          </a:xfrm>
          <a:prstGeom prst="actionButtonBlank">
            <a:avLst/>
          </a:prstGeom>
          <a:solidFill>
            <a:srgbClr val="EAFA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Goudy" pitchFamily="2" charset="0"/>
              </a:rPr>
              <a:t>AÙ</a:t>
            </a: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Goudy" pitchFamily="2" charset="0"/>
            </a:endParaRPr>
          </a:p>
        </p:txBody>
      </p:sp>
      <p:sp>
        <p:nvSpPr>
          <p:cNvPr id="23" name="AutoShape 5">
            <a:hlinkClick r:id="" action="ppaction://noaction" highlightClick="1"/>
          </p:cNvPr>
          <p:cNvSpPr>
            <a:spLocks noChangeArrowheads="1"/>
          </p:cNvSpPr>
          <p:nvPr/>
        </p:nvSpPr>
        <p:spPr bwMode="auto">
          <a:xfrm>
            <a:off x="7045733" y="1906586"/>
            <a:ext cx="1008062" cy="1009651"/>
          </a:xfrm>
          <a:prstGeom prst="actionButtonBlank">
            <a:avLst/>
          </a:prstGeom>
          <a:solidFill>
            <a:srgbClr val="EAFA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Goudy" pitchFamily="2" charset="0"/>
              </a:rPr>
              <a:t>P</a:t>
            </a: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Goudy" pitchFamily="2" charset="0"/>
            </a:endParaRPr>
          </a:p>
        </p:txBody>
      </p:sp>
      <p:sp>
        <p:nvSpPr>
          <p:cNvPr id="34" name="AutoShape 5">
            <a:hlinkClick r:id="" action="ppaction://noaction" highlightClick="1"/>
          </p:cNvPr>
          <p:cNvSpPr>
            <a:spLocks noChangeArrowheads="1"/>
          </p:cNvSpPr>
          <p:nvPr/>
        </p:nvSpPr>
        <p:spPr bwMode="auto">
          <a:xfrm>
            <a:off x="3380197" y="1905000"/>
            <a:ext cx="1008062" cy="1009650"/>
          </a:xfrm>
          <a:prstGeom prst="actionButtonBlank">
            <a:avLst/>
          </a:prstGeom>
          <a:solidFill>
            <a:srgbClr val="EAFA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Goudy" pitchFamily="2" charset="0"/>
              </a:rPr>
              <a:t>I</a:t>
            </a: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VNI-Goudy" pitchFamily="2" charset="0"/>
            </a:endParaRPr>
          </a:p>
        </p:txBody>
      </p:sp>
      <p:sp>
        <p:nvSpPr>
          <p:cNvPr id="18" name="AutoShape 8">
            <a:hlinkClick r:id="" action="ppaction://noaction" highlightClick="1"/>
          </p:cNvPr>
          <p:cNvSpPr>
            <a:spLocks noChangeArrowheads="1"/>
          </p:cNvSpPr>
          <p:nvPr/>
        </p:nvSpPr>
        <p:spPr bwMode="auto">
          <a:xfrm>
            <a:off x="4572000" y="1828800"/>
            <a:ext cx="1081088" cy="1081088"/>
          </a:xfrm>
          <a:prstGeom prst="actionButtonBlank">
            <a:avLst/>
          </a:prstGeom>
          <a:solidFill>
            <a:srgbClr val="FF3300"/>
          </a:solidFill>
          <a:ln w="9525">
            <a:noFill/>
            <a:miter lim="800000"/>
            <a:headEnd/>
            <a:tailEnd/>
          </a:ln>
          <a:effectLst/>
        </p:spPr>
        <p:txBody>
          <a:bodyPr wrap="none" anchor="ctr"/>
          <a:lstStyle/>
          <a:p>
            <a:pPr algn="ctr"/>
            <a:endParaRPr lang="en-US" sz="3600" b="1">
              <a:solidFill>
                <a:srgbClr val="FF3300"/>
              </a:solidFill>
              <a:latin typeface="VNI-Times" pitchFamily="2" charset="0"/>
            </a:endParaRPr>
          </a:p>
        </p:txBody>
      </p:sp>
      <p:sp>
        <p:nvSpPr>
          <p:cNvPr id="19" name="AutoShape 10">
            <a:hlinkClick r:id="" action="ppaction://noaction" highlightClick="1"/>
          </p:cNvPr>
          <p:cNvSpPr>
            <a:spLocks noChangeArrowheads="1"/>
          </p:cNvSpPr>
          <p:nvPr/>
        </p:nvSpPr>
        <p:spPr bwMode="auto">
          <a:xfrm>
            <a:off x="2133600" y="1828800"/>
            <a:ext cx="1079500" cy="1081088"/>
          </a:xfrm>
          <a:prstGeom prst="actionButtonBlank">
            <a:avLst/>
          </a:prstGeom>
          <a:solidFill>
            <a:srgbClr val="FF3300"/>
          </a:solidFill>
          <a:ln w="9525">
            <a:noFill/>
            <a:miter lim="800000"/>
            <a:headEnd/>
            <a:tailEnd/>
          </a:ln>
          <a:effectLst/>
        </p:spPr>
        <p:txBody>
          <a:bodyPr wrap="none" anchor="ctr"/>
          <a:lstStyle/>
          <a:p>
            <a:pPr algn="ctr"/>
            <a:endParaRPr lang="en-US" sz="3600" b="1">
              <a:solidFill>
                <a:srgbClr val="FF3300"/>
              </a:solidFill>
              <a:latin typeface="VNI-Times" pitchFamily="2" charset="0"/>
            </a:endParaRPr>
          </a:p>
        </p:txBody>
      </p:sp>
      <p:sp>
        <p:nvSpPr>
          <p:cNvPr id="21" name="AutoShape 12">
            <a:hlinkClick r:id="" action="ppaction://noaction" highlightClick="1"/>
          </p:cNvPr>
          <p:cNvSpPr>
            <a:spLocks noChangeArrowheads="1"/>
          </p:cNvSpPr>
          <p:nvPr/>
        </p:nvSpPr>
        <p:spPr bwMode="auto">
          <a:xfrm>
            <a:off x="990600" y="1828800"/>
            <a:ext cx="1079500" cy="1081088"/>
          </a:xfrm>
          <a:prstGeom prst="actionButtonBlank">
            <a:avLst/>
          </a:prstGeom>
          <a:solidFill>
            <a:srgbClr val="FF3300"/>
          </a:solidFill>
          <a:ln w="9525">
            <a:noFill/>
            <a:miter lim="800000"/>
            <a:headEnd/>
            <a:tailEnd/>
          </a:ln>
          <a:effectLst/>
        </p:spPr>
        <p:txBody>
          <a:bodyPr wrap="none" anchor="ctr"/>
          <a:lstStyle/>
          <a:p>
            <a:pPr algn="ctr"/>
            <a:endParaRPr lang="en-US" sz="3600" b="1">
              <a:solidFill>
                <a:srgbClr val="FF3300"/>
              </a:solidFill>
              <a:latin typeface="VNI-Times" pitchFamily="2" charset="0"/>
            </a:endParaRPr>
          </a:p>
        </p:txBody>
      </p:sp>
      <p:sp>
        <p:nvSpPr>
          <p:cNvPr id="24" name="AutoShape 12">
            <a:hlinkClick r:id="" action="ppaction://noaction" highlightClick="1"/>
          </p:cNvPr>
          <p:cNvSpPr>
            <a:spLocks noChangeArrowheads="1"/>
          </p:cNvSpPr>
          <p:nvPr/>
        </p:nvSpPr>
        <p:spPr bwMode="auto">
          <a:xfrm>
            <a:off x="5791200" y="1828800"/>
            <a:ext cx="1079500" cy="1081088"/>
          </a:xfrm>
          <a:prstGeom prst="actionButtonBlank">
            <a:avLst/>
          </a:prstGeom>
          <a:solidFill>
            <a:srgbClr val="FF3300"/>
          </a:solidFill>
          <a:ln w="9525">
            <a:noFill/>
            <a:miter lim="800000"/>
            <a:headEnd/>
            <a:tailEnd/>
          </a:ln>
          <a:effectLst/>
        </p:spPr>
        <p:txBody>
          <a:bodyPr wrap="none" anchor="ctr"/>
          <a:lstStyle/>
          <a:p>
            <a:pPr algn="ctr"/>
            <a:endParaRPr lang="en-US" sz="3600" b="1">
              <a:solidFill>
                <a:srgbClr val="FF3300"/>
              </a:solidFill>
              <a:latin typeface="VNI-Times" pitchFamily="2" charset="0"/>
            </a:endParaRPr>
          </a:p>
        </p:txBody>
      </p:sp>
      <p:sp>
        <p:nvSpPr>
          <p:cNvPr id="25" name="AutoShape 12">
            <a:hlinkClick r:id="" action="ppaction://noaction" highlightClick="1"/>
          </p:cNvPr>
          <p:cNvSpPr>
            <a:spLocks noChangeArrowheads="1"/>
          </p:cNvSpPr>
          <p:nvPr/>
        </p:nvSpPr>
        <p:spPr bwMode="auto">
          <a:xfrm>
            <a:off x="3352800" y="1828800"/>
            <a:ext cx="1079500" cy="1081088"/>
          </a:xfrm>
          <a:prstGeom prst="actionButtonBlank">
            <a:avLst/>
          </a:prstGeom>
          <a:solidFill>
            <a:srgbClr val="FF3300"/>
          </a:solidFill>
          <a:ln w="9525">
            <a:noFill/>
            <a:miter lim="800000"/>
            <a:headEnd/>
            <a:tailEnd/>
          </a:ln>
          <a:effectLst/>
        </p:spPr>
        <p:txBody>
          <a:bodyPr wrap="none" anchor="ctr"/>
          <a:lstStyle/>
          <a:p>
            <a:pPr algn="ctr"/>
            <a:endParaRPr lang="en-US" sz="3600" b="1">
              <a:solidFill>
                <a:srgbClr val="FF3300"/>
              </a:solidFill>
              <a:latin typeface="VNI-Times" pitchFamily="2" charset="0"/>
            </a:endParaRPr>
          </a:p>
        </p:txBody>
      </p:sp>
      <p:sp>
        <p:nvSpPr>
          <p:cNvPr id="20" name="AutoShape 11">
            <a:hlinkClick r:id="" action="ppaction://noaction" highlightClick="1"/>
          </p:cNvPr>
          <p:cNvSpPr>
            <a:spLocks noChangeArrowheads="1"/>
          </p:cNvSpPr>
          <p:nvPr/>
        </p:nvSpPr>
        <p:spPr bwMode="auto">
          <a:xfrm>
            <a:off x="7010400" y="1828800"/>
            <a:ext cx="1079500" cy="1079500"/>
          </a:xfrm>
          <a:prstGeom prst="actionButtonBlank">
            <a:avLst/>
          </a:prstGeom>
          <a:solidFill>
            <a:srgbClr val="FF3300"/>
          </a:solidFill>
          <a:ln w="9525">
            <a:noFill/>
            <a:miter lim="800000"/>
            <a:headEnd/>
            <a:tailEnd/>
          </a:ln>
          <a:effectLst/>
        </p:spPr>
        <p:txBody>
          <a:bodyPr wrap="none" anchor="ctr"/>
          <a:lstStyle/>
          <a:p>
            <a:pPr algn="ctr"/>
            <a:endParaRPr lang="en-US" sz="3600" b="1">
              <a:solidFill>
                <a:srgbClr val="FF3300"/>
              </a:solidFill>
              <a:latin typeface="VNI-Times" pitchFamily="2" charset="0"/>
            </a:endParaRPr>
          </a:p>
        </p:txBody>
      </p:sp>
      <p:sp>
        <p:nvSpPr>
          <p:cNvPr id="25602" name="Text Box 2"/>
          <p:cNvSpPr txBox="1">
            <a:spLocks noChangeArrowheads="1"/>
          </p:cNvSpPr>
          <p:nvPr/>
        </p:nvSpPr>
        <p:spPr bwMode="auto">
          <a:xfrm>
            <a:off x="228600" y="3581400"/>
            <a:ext cx="8382000" cy="1754326"/>
          </a:xfrm>
          <a:prstGeom prst="rect">
            <a:avLst/>
          </a:prstGeom>
          <a:noFill/>
          <a:ln w="9525">
            <a:noFill/>
            <a:miter lim="800000"/>
            <a:headEnd/>
            <a:tailEnd/>
          </a:ln>
          <a:effectLst/>
        </p:spPr>
        <p:txBody>
          <a:bodyPr wrap="square">
            <a:spAutoFit/>
          </a:bodyPr>
          <a:lstStyle/>
          <a:p>
            <a:pPr algn="ctr">
              <a:spcBef>
                <a:spcPct val="50000"/>
              </a:spcBef>
            </a:pPr>
            <a:r>
              <a:rPr lang="en-US" sz="3600" b="1" smtClean="0">
                <a:solidFill>
                  <a:srgbClr val="800000"/>
                </a:solidFill>
                <a:latin typeface="Times New Roman" pitchFamily="18" charset="0"/>
                <a:cs typeface="Times New Roman" pitchFamily="18" charset="0"/>
              </a:rPr>
              <a:t>Ô chữ gồm 6 kí tự, đây là thành phần dùng để tạo lập hay duy trì quan hệ giao tiếp.</a:t>
            </a:r>
            <a:endParaRPr lang="en-US" sz="3600" b="1" dirty="0">
              <a:solidFill>
                <a:srgbClr val="800000"/>
              </a:solidFill>
              <a:latin typeface="VNI-Goudy"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repeatCount="indefinite" fill="hold" grpId="0" nodeType="afterEffect">
                                  <p:stCondLst>
                                    <p:cond delay="0"/>
                                  </p:stCondLst>
                                  <p:childTnLst>
                                    <p:animScale>
                                      <p:cBhvr>
                                        <p:cTn id="6" dur="2000" fill="hold"/>
                                        <p:tgtEl>
                                          <p:spTgt spid="70665"/>
                                        </p:tgtEl>
                                      </p:cBhvr>
                                      <p:by x="150000" y="150000"/>
                                    </p:animScale>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7" fill="hold">
                      <p:stCondLst>
                        <p:cond delay="indefinite"/>
                      </p:stCondLst>
                      <p:childTnLst>
                        <p:par>
                          <p:cTn id="8" fill="hold">
                            <p:stCondLst>
                              <p:cond delay="0"/>
                            </p:stCondLst>
                            <p:childTnLst>
                              <p:par>
                                <p:cTn id="9" presetID="2" presetClass="exit" presetSubtype="4" fill="hold" grpId="0" nodeType="clickEffect">
                                  <p:stCondLst>
                                    <p:cond delay="0"/>
                                  </p:stCondLst>
                                  <p:childTnLst>
                                    <p:anim calcmode="lin" valueType="num">
                                      <p:cBhvr additive="base">
                                        <p:cTn id="10" dur="500"/>
                                        <p:tgtEl>
                                          <p:spTgt spid="18"/>
                                        </p:tgtEl>
                                        <p:attrNameLst>
                                          <p:attrName>ppt_x</p:attrName>
                                        </p:attrNameLst>
                                      </p:cBhvr>
                                      <p:tavLst>
                                        <p:tav tm="0">
                                          <p:val>
                                            <p:strVal val="ppt_x"/>
                                          </p:val>
                                        </p:tav>
                                        <p:tav tm="100000">
                                          <p:val>
                                            <p:strVal val="ppt_x"/>
                                          </p:val>
                                        </p:tav>
                                      </p:tavLst>
                                    </p:anim>
                                    <p:anim calcmode="lin" valueType="num">
                                      <p:cBhvr additive="base">
                                        <p:cTn id="11" dur="500"/>
                                        <p:tgtEl>
                                          <p:spTgt spid="18"/>
                                        </p:tgtEl>
                                        <p:attrNameLst>
                                          <p:attrName>ppt_y</p:attrName>
                                        </p:attrNameLst>
                                      </p:cBhvr>
                                      <p:tavLst>
                                        <p:tav tm="0">
                                          <p:val>
                                            <p:strVal val="ppt_y"/>
                                          </p:val>
                                        </p:tav>
                                        <p:tav tm="100000">
                                          <p:val>
                                            <p:strVal val="1+ppt_h/2"/>
                                          </p:val>
                                        </p:tav>
                                      </p:tavLst>
                                    </p:anim>
                                    <p:set>
                                      <p:cBhvr>
                                        <p:cTn id="12" dur="1" fill="hold">
                                          <p:stCondLst>
                                            <p:cond delay="499"/>
                                          </p:stCondLst>
                                        </p:cTn>
                                        <p:tgtEl>
                                          <p:spTgt spid="1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0" nodeType="clickEffect">
                                  <p:stCondLst>
                                    <p:cond delay="0"/>
                                  </p:stCondLst>
                                  <p:childTnLst>
                                    <p:anim calcmode="lin" valueType="num">
                                      <p:cBhvr additive="base">
                                        <p:cTn id="16" dur="500"/>
                                        <p:tgtEl>
                                          <p:spTgt spid="19"/>
                                        </p:tgtEl>
                                        <p:attrNameLst>
                                          <p:attrName>ppt_x</p:attrName>
                                        </p:attrNameLst>
                                      </p:cBhvr>
                                      <p:tavLst>
                                        <p:tav tm="0">
                                          <p:val>
                                            <p:strVal val="ppt_x"/>
                                          </p:val>
                                        </p:tav>
                                        <p:tav tm="100000">
                                          <p:val>
                                            <p:strVal val="ppt_x"/>
                                          </p:val>
                                        </p:tav>
                                      </p:tavLst>
                                    </p:anim>
                                    <p:anim calcmode="lin" valueType="num">
                                      <p:cBhvr additive="base">
                                        <p:cTn id="17" dur="500"/>
                                        <p:tgtEl>
                                          <p:spTgt spid="19"/>
                                        </p:tgtEl>
                                        <p:attrNameLst>
                                          <p:attrName>ppt_y</p:attrName>
                                        </p:attrNameLst>
                                      </p:cBhvr>
                                      <p:tavLst>
                                        <p:tav tm="0">
                                          <p:val>
                                            <p:strVal val="ppt_y"/>
                                          </p:val>
                                        </p:tav>
                                        <p:tav tm="100000">
                                          <p:val>
                                            <p:strVal val="1+ppt_h/2"/>
                                          </p:val>
                                        </p:tav>
                                      </p:tavLst>
                                    </p:anim>
                                    <p:set>
                                      <p:cBhvr>
                                        <p:cTn id="18" dur="1" fill="hold">
                                          <p:stCondLst>
                                            <p:cond delay="499"/>
                                          </p:stCondLst>
                                        </p:cTn>
                                        <p:tgtEl>
                                          <p:spTgt spid="1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0" nodeType="clickEffect">
                                  <p:stCondLst>
                                    <p:cond delay="0"/>
                                  </p:stCondLst>
                                  <p:childTnLst>
                                    <p:anim calcmode="lin" valueType="num">
                                      <p:cBhvr additive="base">
                                        <p:cTn id="22" dur="500"/>
                                        <p:tgtEl>
                                          <p:spTgt spid="20"/>
                                        </p:tgtEl>
                                        <p:attrNameLst>
                                          <p:attrName>ppt_x</p:attrName>
                                        </p:attrNameLst>
                                      </p:cBhvr>
                                      <p:tavLst>
                                        <p:tav tm="0">
                                          <p:val>
                                            <p:strVal val="ppt_x"/>
                                          </p:val>
                                        </p:tav>
                                        <p:tav tm="100000">
                                          <p:val>
                                            <p:strVal val="ppt_x"/>
                                          </p:val>
                                        </p:tav>
                                      </p:tavLst>
                                    </p:anim>
                                    <p:anim calcmode="lin" valueType="num">
                                      <p:cBhvr additive="base">
                                        <p:cTn id="23" dur="500"/>
                                        <p:tgtEl>
                                          <p:spTgt spid="20"/>
                                        </p:tgtEl>
                                        <p:attrNameLst>
                                          <p:attrName>ppt_y</p:attrName>
                                        </p:attrNameLst>
                                      </p:cBhvr>
                                      <p:tavLst>
                                        <p:tav tm="0">
                                          <p:val>
                                            <p:strVal val="ppt_y"/>
                                          </p:val>
                                        </p:tav>
                                        <p:tav tm="100000">
                                          <p:val>
                                            <p:strVal val="1+ppt_h/2"/>
                                          </p:val>
                                        </p:tav>
                                      </p:tavLst>
                                    </p:anim>
                                    <p:set>
                                      <p:cBhvr>
                                        <p:cTn id="24" dur="1" fill="hold">
                                          <p:stCondLst>
                                            <p:cond delay="499"/>
                                          </p:stCondLst>
                                        </p:cTn>
                                        <p:tgtEl>
                                          <p:spTgt spid="20"/>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xit" presetSubtype="4" fill="hold" grpId="0" nodeType="clickEffect">
                                  <p:stCondLst>
                                    <p:cond delay="0"/>
                                  </p:stCondLst>
                                  <p:childTnLst>
                                    <p:anim calcmode="lin" valueType="num">
                                      <p:cBhvr additive="base">
                                        <p:cTn id="28" dur="500"/>
                                        <p:tgtEl>
                                          <p:spTgt spid="21"/>
                                        </p:tgtEl>
                                        <p:attrNameLst>
                                          <p:attrName>ppt_x</p:attrName>
                                        </p:attrNameLst>
                                      </p:cBhvr>
                                      <p:tavLst>
                                        <p:tav tm="0">
                                          <p:val>
                                            <p:strVal val="ppt_x"/>
                                          </p:val>
                                        </p:tav>
                                        <p:tav tm="100000">
                                          <p:val>
                                            <p:strVal val="ppt_x"/>
                                          </p:val>
                                        </p:tav>
                                      </p:tavLst>
                                    </p:anim>
                                    <p:anim calcmode="lin" valueType="num">
                                      <p:cBhvr additive="base">
                                        <p:cTn id="29" dur="500"/>
                                        <p:tgtEl>
                                          <p:spTgt spid="21"/>
                                        </p:tgtEl>
                                        <p:attrNameLst>
                                          <p:attrName>ppt_y</p:attrName>
                                        </p:attrNameLst>
                                      </p:cBhvr>
                                      <p:tavLst>
                                        <p:tav tm="0">
                                          <p:val>
                                            <p:strVal val="ppt_y"/>
                                          </p:val>
                                        </p:tav>
                                        <p:tav tm="100000">
                                          <p:val>
                                            <p:strVal val="1+ppt_h/2"/>
                                          </p:val>
                                        </p:tav>
                                      </p:tavLst>
                                    </p:anim>
                                    <p:set>
                                      <p:cBhvr>
                                        <p:cTn id="30" dur="1" fill="hold">
                                          <p:stCondLst>
                                            <p:cond delay="499"/>
                                          </p:stCondLst>
                                        </p:cTn>
                                        <p:tgtEl>
                                          <p:spTgt spid="2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 presetClass="exit" presetSubtype="4" fill="hold" grpId="0" nodeType="clickEffect">
                                  <p:stCondLst>
                                    <p:cond delay="0"/>
                                  </p:stCondLst>
                                  <p:childTnLst>
                                    <p:anim calcmode="lin" valueType="num">
                                      <p:cBhvr additive="base">
                                        <p:cTn id="34" dur="500"/>
                                        <p:tgtEl>
                                          <p:spTgt spid="24"/>
                                        </p:tgtEl>
                                        <p:attrNameLst>
                                          <p:attrName>ppt_x</p:attrName>
                                        </p:attrNameLst>
                                      </p:cBhvr>
                                      <p:tavLst>
                                        <p:tav tm="0">
                                          <p:val>
                                            <p:strVal val="ppt_x"/>
                                          </p:val>
                                        </p:tav>
                                        <p:tav tm="100000">
                                          <p:val>
                                            <p:strVal val="ppt_x"/>
                                          </p:val>
                                        </p:tav>
                                      </p:tavLst>
                                    </p:anim>
                                    <p:anim calcmode="lin" valueType="num">
                                      <p:cBhvr additive="base">
                                        <p:cTn id="35" dur="500"/>
                                        <p:tgtEl>
                                          <p:spTgt spid="24"/>
                                        </p:tgtEl>
                                        <p:attrNameLst>
                                          <p:attrName>ppt_y</p:attrName>
                                        </p:attrNameLst>
                                      </p:cBhvr>
                                      <p:tavLst>
                                        <p:tav tm="0">
                                          <p:val>
                                            <p:strVal val="ppt_y"/>
                                          </p:val>
                                        </p:tav>
                                        <p:tav tm="100000">
                                          <p:val>
                                            <p:strVal val="1+ppt_h/2"/>
                                          </p:val>
                                        </p:tav>
                                      </p:tavLst>
                                    </p:anim>
                                    <p:set>
                                      <p:cBhvr>
                                        <p:cTn id="36" dur="1" fill="hold">
                                          <p:stCondLst>
                                            <p:cond delay="499"/>
                                          </p:stCondLst>
                                        </p:cTn>
                                        <p:tgtEl>
                                          <p:spTgt spid="24"/>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2" presetClass="exit" presetSubtype="4" fill="hold" grpId="0" nodeType="clickEffect">
                                  <p:stCondLst>
                                    <p:cond delay="0"/>
                                  </p:stCondLst>
                                  <p:childTnLst>
                                    <p:anim calcmode="lin" valueType="num">
                                      <p:cBhvr additive="base">
                                        <p:cTn id="40" dur="500"/>
                                        <p:tgtEl>
                                          <p:spTgt spid="25"/>
                                        </p:tgtEl>
                                        <p:attrNameLst>
                                          <p:attrName>ppt_x</p:attrName>
                                        </p:attrNameLst>
                                      </p:cBhvr>
                                      <p:tavLst>
                                        <p:tav tm="0">
                                          <p:val>
                                            <p:strVal val="ppt_x"/>
                                          </p:val>
                                        </p:tav>
                                        <p:tav tm="100000">
                                          <p:val>
                                            <p:strVal val="ppt_x"/>
                                          </p:val>
                                        </p:tav>
                                      </p:tavLst>
                                    </p:anim>
                                    <p:anim calcmode="lin" valueType="num">
                                      <p:cBhvr additive="base">
                                        <p:cTn id="41" dur="500"/>
                                        <p:tgtEl>
                                          <p:spTgt spid="25"/>
                                        </p:tgtEl>
                                        <p:attrNameLst>
                                          <p:attrName>ppt_y</p:attrName>
                                        </p:attrNameLst>
                                      </p:cBhvr>
                                      <p:tavLst>
                                        <p:tav tm="0">
                                          <p:val>
                                            <p:strVal val="ppt_y"/>
                                          </p:val>
                                        </p:tav>
                                        <p:tav tm="100000">
                                          <p:val>
                                            <p:strVal val="1+ppt_h/2"/>
                                          </p:val>
                                        </p:tav>
                                      </p:tavLst>
                                    </p:anim>
                                    <p:set>
                                      <p:cBhvr>
                                        <p:cTn id="42" dur="1" fill="hold">
                                          <p:stCondLst>
                                            <p:cond delay="499"/>
                                          </p:stCondLst>
                                        </p:cTn>
                                        <p:tgtEl>
                                          <p:spTgt spid="25"/>
                                        </p:tgtEl>
                                        <p:attrNameLst>
                                          <p:attrName>style.visibility</p:attrName>
                                        </p:attrNameLst>
                                      </p:cBhvr>
                                      <p:to>
                                        <p:strVal val="hidden"/>
                                      </p:to>
                                    </p:set>
                                  </p:childTnLst>
                                </p:cTn>
                              </p:par>
                            </p:childTnLst>
                          </p:cTn>
                        </p:par>
                        <p:par>
                          <p:cTn id="43" fill="hold">
                            <p:stCondLst>
                              <p:cond delay="500"/>
                            </p:stCondLst>
                            <p:childTnLst>
                              <p:par>
                                <p:cTn id="44" presetID="23" presetClass="entr" presetSubtype="16" repeatCount="indefinite" fill="hold" nodeType="afterEffect">
                                  <p:stCondLst>
                                    <p:cond delay="0"/>
                                  </p:stCondLst>
                                  <p:childTnLst>
                                    <p:set>
                                      <p:cBhvr>
                                        <p:cTn id="45" dur="1" fill="hold">
                                          <p:stCondLst>
                                            <p:cond delay="0"/>
                                          </p:stCondLst>
                                        </p:cTn>
                                        <p:tgtEl>
                                          <p:spTgt spid="2"/>
                                        </p:tgtEl>
                                        <p:attrNameLst>
                                          <p:attrName>style.visibility</p:attrName>
                                        </p:attrNameLst>
                                      </p:cBhvr>
                                      <p:to>
                                        <p:strVal val="visible"/>
                                      </p:to>
                                    </p:set>
                                    <p:anim calcmode="lin" valueType="num">
                                      <p:cBhvr>
                                        <p:cTn id="46" dur="1000" fill="hold"/>
                                        <p:tgtEl>
                                          <p:spTgt spid="2"/>
                                        </p:tgtEl>
                                        <p:attrNameLst>
                                          <p:attrName>ppt_w</p:attrName>
                                        </p:attrNameLst>
                                      </p:cBhvr>
                                      <p:tavLst>
                                        <p:tav tm="0">
                                          <p:val>
                                            <p:fltVal val="0"/>
                                          </p:val>
                                        </p:tav>
                                        <p:tav tm="100000">
                                          <p:val>
                                            <p:strVal val="#ppt_w"/>
                                          </p:val>
                                        </p:tav>
                                      </p:tavLst>
                                    </p:anim>
                                    <p:anim calcmode="lin" valueType="num">
                                      <p:cBhvr>
                                        <p:cTn id="47" dur="10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44"/>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5" grpId="0" animBg="1"/>
      <p:bldP spid="18" grpId="0" animBg="1"/>
      <p:bldP spid="19" grpId="0" animBg="1"/>
      <p:bldP spid="21" grpId="0" animBg="1"/>
      <p:bldP spid="24" grpId="0" animBg="1"/>
      <p:bldP spid="25" grpId="0" animBg="1"/>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228600"/>
            <a:ext cx="8610600" cy="533400"/>
          </a:xfrm>
          <a:prstGeom prst="rect">
            <a:avLst/>
          </a:prstGeom>
          <a:ln w="57150" cmpd="thinThick">
            <a:solidFill>
              <a:schemeClr val="tx1"/>
            </a:solidFill>
          </a:ln>
        </p:spPr>
        <p:txBody>
          <a:bodyPr/>
          <a:lstStyle/>
          <a:p>
            <a:pPr lvl="0" algn="ctr">
              <a:defRPr/>
            </a:pPr>
            <a:r>
              <a:rPr lang="en-US" sz="3200" b="1" i="1" kern="0" dirty="0" smtClean="0">
                <a:solidFill>
                  <a:srgbClr val="FF0000"/>
                </a:solidFill>
                <a:cs typeface="Arial" charset="0"/>
              </a:rPr>
              <a:t>§104.  CÁC THÀNH </a:t>
            </a:r>
            <a:r>
              <a:rPr lang="en-US" sz="3200" b="1" i="1" kern="0" dirty="0" err="1" smtClean="0">
                <a:solidFill>
                  <a:srgbClr val="FF0000"/>
                </a:solidFill>
                <a:cs typeface="Arial" charset="0"/>
              </a:rPr>
              <a:t>BiỆT</a:t>
            </a:r>
            <a:r>
              <a:rPr lang="en-US" sz="3200" b="1" i="1" kern="0" dirty="0" smtClean="0">
                <a:solidFill>
                  <a:srgbClr val="FF0000"/>
                </a:solidFill>
                <a:cs typeface="Arial" charset="0"/>
              </a:rPr>
              <a:t> LẬP (TT)</a:t>
            </a:r>
            <a:endParaRPr lang="en-US" sz="2800" b="1" i="1" kern="0" dirty="0" smtClean="0">
              <a:solidFill>
                <a:srgbClr val="FF0000"/>
              </a:solidFill>
            </a:endParaRPr>
          </a:p>
        </p:txBody>
      </p:sp>
      <p:sp>
        <p:nvSpPr>
          <p:cNvPr id="14" name="Text Box 6"/>
          <p:cNvSpPr txBox="1">
            <a:spLocks noChangeArrowheads="1"/>
          </p:cNvSpPr>
          <p:nvPr/>
        </p:nvSpPr>
        <p:spPr bwMode="auto">
          <a:xfrm>
            <a:off x="0" y="1676400"/>
            <a:ext cx="9144000" cy="4031873"/>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accent6">
                    <a:lumMod val="50000"/>
                  </a:schemeClr>
                </a:solidFill>
              </a:rPr>
              <a:t> a</a:t>
            </a:r>
            <a:r>
              <a:rPr lang="en-US" sz="2800" b="1" dirty="0" smtClean="0">
                <a:solidFill>
                  <a:schemeClr val="accent6">
                    <a:lumMod val="50000"/>
                  </a:schemeClr>
                </a:solidFill>
              </a:rPr>
              <a:t>)…………………………</a:t>
            </a:r>
            <a:r>
              <a:rPr lang="en-US" sz="2800" b="1" dirty="0" err="1" smtClean="0">
                <a:solidFill>
                  <a:schemeClr val="accent6">
                    <a:lumMod val="50000"/>
                  </a:schemeClr>
                </a:solidFill>
              </a:rPr>
              <a:t>l</a:t>
            </a:r>
            <a:r>
              <a:rPr lang="en-US" sz="2400" b="1" dirty="0" err="1" smtClean="0">
                <a:solidFill>
                  <a:schemeClr val="accent6">
                    <a:lumMod val="50000"/>
                  </a:schemeClr>
                </a:solidFill>
              </a:rPr>
              <a:t>à</a:t>
            </a:r>
            <a:r>
              <a:rPr lang="en-US" sz="2400" b="1" dirty="0" smtClean="0">
                <a:solidFill>
                  <a:schemeClr val="accent6">
                    <a:lumMod val="50000"/>
                  </a:schemeClr>
                </a:solidFill>
              </a:rPr>
              <a:t> </a:t>
            </a:r>
            <a:r>
              <a:rPr lang="en-US" sz="2400" b="1" dirty="0" err="1">
                <a:solidFill>
                  <a:schemeClr val="accent6">
                    <a:lumMod val="50000"/>
                  </a:schemeClr>
                </a:solidFill>
              </a:rPr>
              <a:t>thành</a:t>
            </a:r>
            <a:r>
              <a:rPr lang="en-US" sz="2400" b="1" dirty="0">
                <a:solidFill>
                  <a:schemeClr val="accent6">
                    <a:lumMod val="50000"/>
                  </a:schemeClr>
                </a:solidFill>
              </a:rPr>
              <a:t> </a:t>
            </a:r>
            <a:r>
              <a:rPr lang="en-US" sz="2400" b="1" dirty="0" err="1">
                <a:solidFill>
                  <a:schemeClr val="accent6">
                    <a:lumMod val="50000"/>
                  </a:schemeClr>
                </a:solidFill>
              </a:rPr>
              <a:t>phần</a:t>
            </a:r>
            <a:r>
              <a:rPr lang="en-US" sz="2400" b="1" dirty="0">
                <a:solidFill>
                  <a:schemeClr val="accent6">
                    <a:lumMod val="50000"/>
                  </a:schemeClr>
                </a:solidFill>
              </a:rPr>
              <a:t> </a:t>
            </a:r>
            <a:r>
              <a:rPr lang="en-US" sz="2400" b="1" dirty="0" err="1">
                <a:solidFill>
                  <a:schemeClr val="accent6">
                    <a:lumMod val="50000"/>
                  </a:schemeClr>
                </a:solidFill>
              </a:rPr>
              <a:t>biệt</a:t>
            </a:r>
            <a:r>
              <a:rPr lang="en-US" sz="2400" b="1" dirty="0">
                <a:solidFill>
                  <a:schemeClr val="accent6">
                    <a:lumMod val="50000"/>
                  </a:schemeClr>
                </a:solidFill>
              </a:rPr>
              <a:t> </a:t>
            </a:r>
            <a:r>
              <a:rPr lang="en-US" sz="2400" b="1" dirty="0" err="1">
                <a:solidFill>
                  <a:schemeClr val="accent6">
                    <a:lumMod val="50000"/>
                  </a:schemeClr>
                </a:solidFill>
              </a:rPr>
              <a:t>lập</a:t>
            </a:r>
            <a:r>
              <a:rPr lang="en-US" sz="2400" b="1" dirty="0">
                <a:solidFill>
                  <a:schemeClr val="accent6">
                    <a:lumMod val="50000"/>
                  </a:schemeClr>
                </a:solidFill>
              </a:rPr>
              <a:t>, </a:t>
            </a:r>
            <a:r>
              <a:rPr lang="en-US" sz="2400" b="1" dirty="0" err="1">
                <a:solidFill>
                  <a:schemeClr val="accent6">
                    <a:lumMod val="50000"/>
                  </a:schemeClr>
                </a:solidFill>
              </a:rPr>
              <a:t>được</a:t>
            </a:r>
            <a:r>
              <a:rPr lang="en-US" sz="2400" b="1" dirty="0">
                <a:solidFill>
                  <a:schemeClr val="accent6">
                    <a:lumMod val="50000"/>
                  </a:schemeClr>
                </a:solidFill>
              </a:rPr>
              <a:t> </a:t>
            </a:r>
            <a:r>
              <a:rPr lang="en-US" sz="2400" b="1" dirty="0" err="1">
                <a:solidFill>
                  <a:schemeClr val="accent6">
                    <a:lumMod val="50000"/>
                  </a:schemeClr>
                </a:solidFill>
              </a:rPr>
              <a:t>dùng</a:t>
            </a:r>
            <a:r>
              <a:rPr lang="en-US" sz="2400" b="1" dirty="0">
                <a:solidFill>
                  <a:schemeClr val="accent6">
                    <a:lumMod val="50000"/>
                  </a:schemeClr>
                </a:solidFill>
              </a:rPr>
              <a:t> </a:t>
            </a:r>
            <a:r>
              <a:rPr lang="en-US" sz="2400" b="1" dirty="0" err="1">
                <a:solidFill>
                  <a:schemeClr val="accent6">
                    <a:lumMod val="50000"/>
                  </a:schemeClr>
                </a:solidFill>
              </a:rPr>
              <a:t>để</a:t>
            </a:r>
            <a:r>
              <a:rPr lang="en-US" sz="2400" b="1" dirty="0">
                <a:solidFill>
                  <a:schemeClr val="accent6">
                    <a:lumMod val="50000"/>
                  </a:schemeClr>
                </a:solidFill>
              </a:rPr>
              <a:t> </a:t>
            </a:r>
            <a:r>
              <a:rPr lang="en-US" sz="2400" b="1" dirty="0" err="1">
                <a:solidFill>
                  <a:schemeClr val="accent6">
                    <a:lumMod val="50000"/>
                  </a:schemeClr>
                </a:solidFill>
              </a:rPr>
              <a:t>thể</a:t>
            </a:r>
            <a:r>
              <a:rPr lang="en-US" sz="2400" b="1" dirty="0">
                <a:solidFill>
                  <a:schemeClr val="accent6">
                    <a:lumMod val="50000"/>
                  </a:schemeClr>
                </a:solidFill>
              </a:rPr>
              <a:t> </a:t>
            </a:r>
            <a:r>
              <a:rPr lang="en-US" sz="2400" b="1" dirty="0" err="1" smtClean="0">
                <a:solidFill>
                  <a:schemeClr val="accent6">
                    <a:lumMod val="50000"/>
                  </a:schemeClr>
                </a:solidFill>
              </a:rPr>
              <a:t>hiện</a:t>
            </a:r>
            <a:r>
              <a:rPr lang="en-US" sz="2400" b="1" dirty="0" smtClean="0">
                <a:solidFill>
                  <a:schemeClr val="accent6">
                    <a:lumMod val="50000"/>
                  </a:schemeClr>
                </a:solidFill>
              </a:rPr>
              <a:t> </a:t>
            </a:r>
            <a:r>
              <a:rPr lang="en-US" sz="2400" b="1" dirty="0" err="1" smtClean="0">
                <a:solidFill>
                  <a:schemeClr val="accent6">
                    <a:lumMod val="50000"/>
                  </a:schemeClr>
                </a:solidFill>
              </a:rPr>
              <a:t>cách</a:t>
            </a:r>
            <a:r>
              <a:rPr lang="en-US" sz="2400" b="1" dirty="0" smtClean="0">
                <a:solidFill>
                  <a:schemeClr val="accent6">
                    <a:lumMod val="50000"/>
                  </a:schemeClr>
                </a:solidFill>
              </a:rPr>
              <a:t> </a:t>
            </a:r>
            <a:r>
              <a:rPr lang="en-US" sz="2400" b="1" dirty="0" err="1">
                <a:solidFill>
                  <a:schemeClr val="accent6">
                    <a:lumMod val="50000"/>
                  </a:schemeClr>
                </a:solidFill>
              </a:rPr>
              <a:t>nhìn</a:t>
            </a:r>
            <a:r>
              <a:rPr lang="en-US" sz="2400" b="1" dirty="0">
                <a:solidFill>
                  <a:schemeClr val="accent6">
                    <a:lumMod val="50000"/>
                  </a:schemeClr>
                </a:solidFill>
              </a:rPr>
              <a:t> </a:t>
            </a:r>
            <a:r>
              <a:rPr lang="en-US" sz="2400" b="1" dirty="0" err="1">
                <a:solidFill>
                  <a:schemeClr val="accent6">
                    <a:lumMod val="50000"/>
                  </a:schemeClr>
                </a:solidFill>
              </a:rPr>
              <a:t>của</a:t>
            </a:r>
            <a:r>
              <a:rPr lang="en-US" sz="2400" b="1" dirty="0">
                <a:solidFill>
                  <a:schemeClr val="accent6">
                    <a:lumMod val="50000"/>
                  </a:schemeClr>
                </a:solidFill>
              </a:rPr>
              <a:t> </a:t>
            </a:r>
            <a:r>
              <a:rPr lang="en-US" sz="2400" b="1" dirty="0" err="1">
                <a:solidFill>
                  <a:schemeClr val="accent6">
                    <a:lumMod val="50000"/>
                  </a:schemeClr>
                </a:solidFill>
              </a:rPr>
              <a:t>người</a:t>
            </a:r>
            <a:r>
              <a:rPr lang="en-US" sz="2400" b="1" dirty="0">
                <a:solidFill>
                  <a:schemeClr val="accent6">
                    <a:lumMod val="50000"/>
                  </a:schemeClr>
                </a:solidFill>
              </a:rPr>
              <a:t> </a:t>
            </a:r>
            <a:r>
              <a:rPr lang="en-US" sz="2400" b="1" dirty="0" err="1">
                <a:solidFill>
                  <a:schemeClr val="accent6">
                    <a:lumMod val="50000"/>
                  </a:schemeClr>
                </a:solidFill>
              </a:rPr>
              <a:t>nói</a:t>
            </a:r>
            <a:r>
              <a:rPr lang="en-US" sz="2400" b="1" dirty="0">
                <a:solidFill>
                  <a:schemeClr val="accent6">
                    <a:lumMod val="50000"/>
                  </a:schemeClr>
                </a:solidFill>
              </a:rPr>
              <a:t> </a:t>
            </a:r>
            <a:r>
              <a:rPr lang="en-US" sz="2400" b="1" dirty="0" err="1">
                <a:solidFill>
                  <a:schemeClr val="accent6">
                    <a:lumMod val="50000"/>
                  </a:schemeClr>
                </a:solidFill>
              </a:rPr>
              <a:t>đối</a:t>
            </a:r>
            <a:r>
              <a:rPr lang="en-US" sz="2400" b="1" dirty="0">
                <a:solidFill>
                  <a:schemeClr val="accent6">
                    <a:lumMod val="50000"/>
                  </a:schemeClr>
                </a:solidFill>
              </a:rPr>
              <a:t> </a:t>
            </a:r>
            <a:r>
              <a:rPr lang="en-US" sz="2400" b="1" dirty="0" err="1">
                <a:solidFill>
                  <a:schemeClr val="accent6">
                    <a:lumMod val="50000"/>
                  </a:schemeClr>
                </a:solidFill>
              </a:rPr>
              <a:t>với</a:t>
            </a:r>
            <a:r>
              <a:rPr lang="en-US" sz="2400" b="1" dirty="0">
                <a:solidFill>
                  <a:schemeClr val="accent6">
                    <a:lumMod val="50000"/>
                  </a:schemeClr>
                </a:solidFill>
              </a:rPr>
              <a:t> </a:t>
            </a:r>
            <a:r>
              <a:rPr lang="en-US" sz="2400" b="1" dirty="0" err="1">
                <a:solidFill>
                  <a:schemeClr val="accent6">
                    <a:lumMod val="50000"/>
                  </a:schemeClr>
                </a:solidFill>
              </a:rPr>
              <a:t>sự</a:t>
            </a:r>
            <a:r>
              <a:rPr lang="en-US" sz="2400" b="1" dirty="0">
                <a:solidFill>
                  <a:schemeClr val="accent6">
                    <a:lumMod val="50000"/>
                  </a:schemeClr>
                </a:solidFill>
              </a:rPr>
              <a:t> </a:t>
            </a:r>
            <a:r>
              <a:rPr lang="en-US" sz="2400" b="1" dirty="0" err="1">
                <a:solidFill>
                  <a:schemeClr val="accent6">
                    <a:lumMod val="50000"/>
                  </a:schemeClr>
                </a:solidFill>
              </a:rPr>
              <a:t>việc</a:t>
            </a:r>
            <a:r>
              <a:rPr lang="en-US" sz="2400" b="1" dirty="0">
                <a:solidFill>
                  <a:schemeClr val="accent6">
                    <a:lumMod val="50000"/>
                  </a:schemeClr>
                </a:solidFill>
              </a:rPr>
              <a:t> </a:t>
            </a:r>
            <a:r>
              <a:rPr lang="en-US" sz="2400" b="1" dirty="0" err="1">
                <a:solidFill>
                  <a:schemeClr val="accent6">
                    <a:lumMod val="50000"/>
                  </a:schemeClr>
                </a:solidFill>
              </a:rPr>
              <a:t>được</a:t>
            </a:r>
            <a:r>
              <a:rPr lang="en-US" sz="2400" b="1" dirty="0">
                <a:solidFill>
                  <a:schemeClr val="accent6">
                    <a:lumMod val="50000"/>
                  </a:schemeClr>
                </a:solidFill>
              </a:rPr>
              <a:t> </a:t>
            </a:r>
            <a:r>
              <a:rPr lang="en-US" sz="2400" b="1" dirty="0" err="1">
                <a:solidFill>
                  <a:schemeClr val="accent6">
                    <a:lumMod val="50000"/>
                  </a:schemeClr>
                </a:solidFill>
              </a:rPr>
              <a:t>nói</a:t>
            </a:r>
            <a:r>
              <a:rPr lang="en-US" sz="2400" b="1" dirty="0">
                <a:solidFill>
                  <a:schemeClr val="accent6">
                    <a:lumMod val="50000"/>
                  </a:schemeClr>
                </a:solidFill>
              </a:rPr>
              <a:t> </a:t>
            </a:r>
            <a:r>
              <a:rPr lang="en-US" sz="2400" b="1" dirty="0" err="1">
                <a:solidFill>
                  <a:schemeClr val="accent6">
                    <a:lumMod val="50000"/>
                  </a:schemeClr>
                </a:solidFill>
              </a:rPr>
              <a:t>đến</a:t>
            </a:r>
            <a:r>
              <a:rPr lang="en-US" sz="2400" b="1" dirty="0">
                <a:solidFill>
                  <a:schemeClr val="accent6">
                    <a:lumMod val="50000"/>
                  </a:schemeClr>
                </a:solidFill>
              </a:rPr>
              <a:t> </a:t>
            </a:r>
            <a:r>
              <a:rPr lang="en-US" sz="2400" b="1" dirty="0" err="1">
                <a:solidFill>
                  <a:schemeClr val="accent6">
                    <a:lumMod val="50000"/>
                  </a:schemeClr>
                </a:solidFill>
              </a:rPr>
              <a:t>trong</a:t>
            </a:r>
            <a:r>
              <a:rPr lang="en-US" sz="2400" b="1" dirty="0">
                <a:solidFill>
                  <a:schemeClr val="accent6">
                    <a:lumMod val="50000"/>
                  </a:schemeClr>
                </a:solidFill>
              </a:rPr>
              <a:t> </a:t>
            </a:r>
            <a:r>
              <a:rPr lang="en-US" sz="2400" b="1" dirty="0" err="1">
                <a:solidFill>
                  <a:schemeClr val="accent6">
                    <a:lumMod val="50000"/>
                  </a:schemeClr>
                </a:solidFill>
              </a:rPr>
              <a:t>câu</a:t>
            </a:r>
            <a:r>
              <a:rPr lang="en-US" sz="2400" b="1" dirty="0">
                <a:solidFill>
                  <a:schemeClr val="accent6">
                    <a:lumMod val="50000"/>
                  </a:schemeClr>
                </a:solidFill>
              </a:rPr>
              <a:t>.</a:t>
            </a:r>
          </a:p>
          <a:p>
            <a:pPr>
              <a:spcBef>
                <a:spcPct val="50000"/>
              </a:spcBef>
            </a:pPr>
            <a:r>
              <a:rPr lang="en-US" sz="2400" b="1" dirty="0">
                <a:solidFill>
                  <a:schemeClr val="accent6">
                    <a:lumMod val="50000"/>
                  </a:schemeClr>
                </a:solidFill>
              </a:rPr>
              <a:t> b)……………………….. </a:t>
            </a:r>
            <a:r>
              <a:rPr lang="en-US" sz="2400" b="1" dirty="0" smtClean="0">
                <a:solidFill>
                  <a:schemeClr val="accent6">
                    <a:lumMod val="50000"/>
                  </a:schemeClr>
                </a:solidFill>
              </a:rPr>
              <a:t>…… </a:t>
            </a:r>
            <a:r>
              <a:rPr lang="en-US" sz="2400" b="1" dirty="0" err="1">
                <a:solidFill>
                  <a:schemeClr val="accent6">
                    <a:lumMod val="50000"/>
                  </a:schemeClr>
                </a:solidFill>
              </a:rPr>
              <a:t>là</a:t>
            </a:r>
            <a:r>
              <a:rPr lang="en-US" sz="2400" b="1" dirty="0">
                <a:solidFill>
                  <a:schemeClr val="accent6">
                    <a:lumMod val="50000"/>
                  </a:schemeClr>
                </a:solidFill>
              </a:rPr>
              <a:t> </a:t>
            </a:r>
            <a:r>
              <a:rPr lang="en-US" sz="2400" b="1" dirty="0" err="1">
                <a:solidFill>
                  <a:schemeClr val="accent6">
                    <a:lumMod val="50000"/>
                  </a:schemeClr>
                </a:solidFill>
              </a:rPr>
              <a:t>thành</a:t>
            </a:r>
            <a:r>
              <a:rPr lang="en-US" sz="2400" b="1" dirty="0">
                <a:solidFill>
                  <a:schemeClr val="accent6">
                    <a:lumMod val="50000"/>
                  </a:schemeClr>
                </a:solidFill>
              </a:rPr>
              <a:t> </a:t>
            </a:r>
            <a:r>
              <a:rPr lang="en-US" sz="2400" b="1" dirty="0" err="1">
                <a:solidFill>
                  <a:schemeClr val="accent6">
                    <a:lumMod val="50000"/>
                  </a:schemeClr>
                </a:solidFill>
              </a:rPr>
              <a:t>phần</a:t>
            </a:r>
            <a:r>
              <a:rPr lang="en-US" sz="2400" b="1" dirty="0">
                <a:solidFill>
                  <a:schemeClr val="accent6">
                    <a:lumMod val="50000"/>
                  </a:schemeClr>
                </a:solidFill>
              </a:rPr>
              <a:t> </a:t>
            </a:r>
            <a:r>
              <a:rPr lang="en-US" sz="2400" b="1" dirty="0" err="1">
                <a:solidFill>
                  <a:schemeClr val="accent6">
                    <a:lumMod val="50000"/>
                  </a:schemeClr>
                </a:solidFill>
              </a:rPr>
              <a:t>biệt</a:t>
            </a:r>
            <a:r>
              <a:rPr lang="en-US" sz="2400" b="1" dirty="0">
                <a:solidFill>
                  <a:schemeClr val="accent6">
                    <a:lumMod val="50000"/>
                  </a:schemeClr>
                </a:solidFill>
              </a:rPr>
              <a:t> </a:t>
            </a:r>
            <a:r>
              <a:rPr lang="en-US" sz="2400" b="1" dirty="0" err="1">
                <a:solidFill>
                  <a:schemeClr val="accent6">
                    <a:lumMod val="50000"/>
                  </a:schemeClr>
                </a:solidFill>
              </a:rPr>
              <a:t>lập</a:t>
            </a:r>
            <a:r>
              <a:rPr lang="en-US" sz="2400" b="1" dirty="0">
                <a:solidFill>
                  <a:schemeClr val="accent6">
                    <a:lumMod val="50000"/>
                  </a:schemeClr>
                </a:solidFill>
              </a:rPr>
              <a:t> </a:t>
            </a:r>
            <a:r>
              <a:rPr lang="en-US" sz="2400" b="1" dirty="0" err="1">
                <a:solidFill>
                  <a:schemeClr val="accent6">
                    <a:lumMod val="50000"/>
                  </a:schemeClr>
                </a:solidFill>
              </a:rPr>
              <a:t>được</a:t>
            </a:r>
            <a:r>
              <a:rPr lang="en-US" sz="2400" b="1" dirty="0">
                <a:solidFill>
                  <a:schemeClr val="accent6">
                    <a:lumMod val="50000"/>
                  </a:schemeClr>
                </a:solidFill>
              </a:rPr>
              <a:t> </a:t>
            </a:r>
            <a:r>
              <a:rPr lang="en-US" sz="2400" b="1" dirty="0" err="1">
                <a:solidFill>
                  <a:schemeClr val="accent6">
                    <a:lumMod val="50000"/>
                  </a:schemeClr>
                </a:solidFill>
              </a:rPr>
              <a:t>dùng</a:t>
            </a:r>
            <a:r>
              <a:rPr lang="en-US" sz="2400" b="1" dirty="0">
                <a:solidFill>
                  <a:schemeClr val="accent6">
                    <a:lumMod val="50000"/>
                  </a:schemeClr>
                </a:solidFill>
              </a:rPr>
              <a:t> </a:t>
            </a:r>
            <a:r>
              <a:rPr lang="en-US" sz="2400" b="1" dirty="0" err="1">
                <a:solidFill>
                  <a:schemeClr val="accent6">
                    <a:lumMod val="50000"/>
                  </a:schemeClr>
                </a:solidFill>
              </a:rPr>
              <a:t>để</a:t>
            </a:r>
            <a:r>
              <a:rPr lang="en-US" sz="2400" b="1" dirty="0">
                <a:solidFill>
                  <a:schemeClr val="accent6">
                    <a:lumMod val="50000"/>
                  </a:schemeClr>
                </a:solidFill>
              </a:rPr>
              <a:t> </a:t>
            </a:r>
            <a:r>
              <a:rPr lang="en-US" sz="2400" b="1" dirty="0" err="1">
                <a:solidFill>
                  <a:schemeClr val="accent6">
                    <a:lumMod val="50000"/>
                  </a:schemeClr>
                </a:solidFill>
              </a:rPr>
              <a:t>bộc</a:t>
            </a:r>
            <a:r>
              <a:rPr lang="en-US" sz="2400" b="1" dirty="0">
                <a:solidFill>
                  <a:schemeClr val="accent6">
                    <a:lumMod val="50000"/>
                  </a:schemeClr>
                </a:solidFill>
              </a:rPr>
              <a:t> </a:t>
            </a:r>
            <a:r>
              <a:rPr lang="en-US" sz="2400" b="1" dirty="0" err="1">
                <a:solidFill>
                  <a:schemeClr val="accent6">
                    <a:lumMod val="50000"/>
                  </a:schemeClr>
                </a:solidFill>
              </a:rPr>
              <a:t>lộ</a:t>
            </a:r>
            <a:r>
              <a:rPr lang="en-US" sz="2400" b="1" dirty="0">
                <a:solidFill>
                  <a:schemeClr val="accent6">
                    <a:lumMod val="50000"/>
                  </a:schemeClr>
                </a:solidFill>
              </a:rPr>
              <a:t> </a:t>
            </a:r>
            <a:r>
              <a:rPr lang="en-US" sz="2400" b="1" dirty="0" err="1">
                <a:solidFill>
                  <a:schemeClr val="accent6">
                    <a:lumMod val="50000"/>
                  </a:schemeClr>
                </a:solidFill>
              </a:rPr>
              <a:t>tâm</a:t>
            </a:r>
            <a:r>
              <a:rPr lang="en-US" sz="2400" b="1" dirty="0">
                <a:solidFill>
                  <a:schemeClr val="accent6">
                    <a:lumMod val="50000"/>
                  </a:schemeClr>
                </a:solidFill>
              </a:rPr>
              <a:t> </a:t>
            </a:r>
            <a:r>
              <a:rPr lang="en-US" sz="2400" b="1" dirty="0" err="1">
                <a:solidFill>
                  <a:schemeClr val="accent6">
                    <a:lumMod val="50000"/>
                  </a:schemeClr>
                </a:solidFill>
              </a:rPr>
              <a:t>lí</a:t>
            </a:r>
            <a:r>
              <a:rPr lang="en-US" sz="2400" b="1" dirty="0">
                <a:solidFill>
                  <a:schemeClr val="accent6">
                    <a:lumMod val="50000"/>
                  </a:schemeClr>
                </a:solidFill>
              </a:rPr>
              <a:t> </a:t>
            </a:r>
            <a:r>
              <a:rPr lang="en-US" sz="2400" b="1" dirty="0" err="1">
                <a:solidFill>
                  <a:schemeClr val="accent6">
                    <a:lumMod val="50000"/>
                  </a:schemeClr>
                </a:solidFill>
              </a:rPr>
              <a:t>của</a:t>
            </a:r>
            <a:r>
              <a:rPr lang="en-US" sz="2400" b="1" dirty="0">
                <a:solidFill>
                  <a:schemeClr val="accent6">
                    <a:lumMod val="50000"/>
                  </a:schemeClr>
                </a:solidFill>
              </a:rPr>
              <a:t> </a:t>
            </a:r>
            <a:r>
              <a:rPr lang="en-US" sz="2400" b="1" dirty="0" err="1">
                <a:solidFill>
                  <a:schemeClr val="accent6">
                    <a:lumMod val="50000"/>
                  </a:schemeClr>
                </a:solidFill>
              </a:rPr>
              <a:t>người</a:t>
            </a:r>
            <a:r>
              <a:rPr lang="en-US" sz="2400" b="1" dirty="0">
                <a:solidFill>
                  <a:schemeClr val="accent6">
                    <a:lumMod val="50000"/>
                  </a:schemeClr>
                </a:solidFill>
              </a:rPr>
              <a:t> </a:t>
            </a:r>
            <a:r>
              <a:rPr lang="en-US" sz="2400" b="1" dirty="0" err="1">
                <a:solidFill>
                  <a:schemeClr val="accent6">
                    <a:lumMod val="50000"/>
                  </a:schemeClr>
                </a:solidFill>
              </a:rPr>
              <a:t>nói</a:t>
            </a:r>
            <a:r>
              <a:rPr lang="en-US" sz="2400" b="1" dirty="0">
                <a:solidFill>
                  <a:schemeClr val="accent6">
                    <a:lumMod val="50000"/>
                  </a:schemeClr>
                </a:solidFill>
              </a:rPr>
              <a:t> (</a:t>
            </a:r>
            <a:r>
              <a:rPr lang="en-US" sz="2400" b="1" dirty="0" err="1">
                <a:solidFill>
                  <a:schemeClr val="accent6">
                    <a:lumMod val="50000"/>
                  </a:schemeClr>
                </a:solidFill>
              </a:rPr>
              <a:t>vui</a:t>
            </a:r>
            <a:r>
              <a:rPr lang="en-US" sz="2400" b="1" dirty="0">
                <a:solidFill>
                  <a:schemeClr val="accent6">
                    <a:lumMod val="50000"/>
                  </a:schemeClr>
                </a:solidFill>
              </a:rPr>
              <a:t>, </a:t>
            </a:r>
            <a:r>
              <a:rPr lang="en-US" sz="2400" b="1" dirty="0" err="1">
                <a:solidFill>
                  <a:schemeClr val="accent6">
                    <a:lumMod val="50000"/>
                  </a:schemeClr>
                </a:solidFill>
              </a:rPr>
              <a:t>buồn</a:t>
            </a:r>
            <a:r>
              <a:rPr lang="en-US" sz="2400" b="1" dirty="0">
                <a:solidFill>
                  <a:schemeClr val="accent6">
                    <a:lumMod val="50000"/>
                  </a:schemeClr>
                </a:solidFill>
              </a:rPr>
              <a:t>, </a:t>
            </a:r>
            <a:r>
              <a:rPr lang="en-US" sz="2400" b="1" dirty="0" err="1">
                <a:solidFill>
                  <a:schemeClr val="accent6">
                    <a:lumMod val="50000"/>
                  </a:schemeClr>
                </a:solidFill>
              </a:rPr>
              <a:t>mừng</a:t>
            </a:r>
            <a:r>
              <a:rPr lang="en-US" sz="2400" b="1" dirty="0">
                <a:solidFill>
                  <a:schemeClr val="accent6">
                    <a:lumMod val="50000"/>
                  </a:schemeClr>
                </a:solidFill>
              </a:rPr>
              <a:t>, </a:t>
            </a:r>
            <a:r>
              <a:rPr lang="en-US" sz="2400" b="1" dirty="0" err="1">
                <a:solidFill>
                  <a:schemeClr val="accent6">
                    <a:lumMod val="50000"/>
                  </a:schemeClr>
                </a:solidFill>
              </a:rPr>
              <a:t>giận</a:t>
            </a:r>
            <a:r>
              <a:rPr lang="en-US" sz="2400" b="1" dirty="0">
                <a:solidFill>
                  <a:schemeClr val="accent6">
                    <a:lumMod val="50000"/>
                  </a:schemeClr>
                </a:solidFill>
              </a:rPr>
              <a:t>…)</a:t>
            </a:r>
          </a:p>
          <a:p>
            <a:pPr>
              <a:spcBef>
                <a:spcPct val="50000"/>
              </a:spcBef>
            </a:pPr>
            <a:r>
              <a:rPr lang="en-US" sz="2400" b="1" dirty="0">
                <a:solidFill>
                  <a:schemeClr val="accent6">
                    <a:lumMod val="50000"/>
                  </a:schemeClr>
                </a:solidFill>
              </a:rPr>
              <a:t> c</a:t>
            </a:r>
            <a:r>
              <a:rPr lang="en-US" sz="2400" b="1" dirty="0" smtClean="0">
                <a:solidFill>
                  <a:schemeClr val="accent6">
                    <a:lumMod val="50000"/>
                  </a:schemeClr>
                </a:solidFill>
              </a:rPr>
              <a:t>)……………………………  </a:t>
            </a:r>
            <a:r>
              <a:rPr lang="en-US" sz="2400" b="1" dirty="0" err="1">
                <a:solidFill>
                  <a:schemeClr val="accent6">
                    <a:lumMod val="50000"/>
                  </a:schemeClr>
                </a:solidFill>
              </a:rPr>
              <a:t>là</a:t>
            </a:r>
            <a:r>
              <a:rPr lang="en-US" sz="2400" b="1" dirty="0">
                <a:solidFill>
                  <a:schemeClr val="accent6">
                    <a:lumMod val="50000"/>
                  </a:schemeClr>
                </a:solidFill>
              </a:rPr>
              <a:t> </a:t>
            </a:r>
            <a:r>
              <a:rPr lang="en-US" sz="2400" b="1" dirty="0" err="1">
                <a:solidFill>
                  <a:schemeClr val="accent6">
                    <a:lumMod val="50000"/>
                  </a:schemeClr>
                </a:solidFill>
              </a:rPr>
              <a:t>thành</a:t>
            </a:r>
            <a:r>
              <a:rPr lang="en-US" sz="2400" b="1" dirty="0">
                <a:solidFill>
                  <a:schemeClr val="accent6">
                    <a:lumMod val="50000"/>
                  </a:schemeClr>
                </a:solidFill>
              </a:rPr>
              <a:t> </a:t>
            </a:r>
            <a:r>
              <a:rPr lang="en-US" sz="2400" b="1" dirty="0" err="1">
                <a:solidFill>
                  <a:schemeClr val="accent6">
                    <a:lumMod val="50000"/>
                  </a:schemeClr>
                </a:solidFill>
              </a:rPr>
              <a:t>phần</a:t>
            </a:r>
            <a:r>
              <a:rPr lang="en-US" sz="2400" b="1" dirty="0">
                <a:solidFill>
                  <a:schemeClr val="accent6">
                    <a:lumMod val="50000"/>
                  </a:schemeClr>
                </a:solidFill>
              </a:rPr>
              <a:t> </a:t>
            </a:r>
            <a:r>
              <a:rPr lang="en-US" sz="2400" b="1" dirty="0" err="1">
                <a:solidFill>
                  <a:schemeClr val="accent6">
                    <a:lumMod val="50000"/>
                  </a:schemeClr>
                </a:solidFill>
              </a:rPr>
              <a:t>biệt</a:t>
            </a:r>
            <a:r>
              <a:rPr lang="en-US" sz="2400" b="1" dirty="0">
                <a:solidFill>
                  <a:schemeClr val="accent6">
                    <a:lumMod val="50000"/>
                  </a:schemeClr>
                </a:solidFill>
              </a:rPr>
              <a:t> </a:t>
            </a:r>
            <a:r>
              <a:rPr lang="en-US" sz="2400" b="1" dirty="0" err="1">
                <a:solidFill>
                  <a:schemeClr val="accent6">
                    <a:lumMod val="50000"/>
                  </a:schemeClr>
                </a:solidFill>
              </a:rPr>
              <a:t>lập</a:t>
            </a:r>
            <a:r>
              <a:rPr lang="en-US" sz="2400" b="1" dirty="0">
                <a:solidFill>
                  <a:schemeClr val="accent6">
                    <a:lumMod val="50000"/>
                  </a:schemeClr>
                </a:solidFill>
              </a:rPr>
              <a:t> </a:t>
            </a:r>
            <a:r>
              <a:rPr lang="en-US" sz="2400" b="1" dirty="0" err="1">
                <a:solidFill>
                  <a:schemeClr val="accent6">
                    <a:lumMod val="50000"/>
                  </a:schemeClr>
                </a:solidFill>
              </a:rPr>
              <a:t>được</a:t>
            </a:r>
            <a:r>
              <a:rPr lang="en-US" sz="2400" b="1" dirty="0">
                <a:solidFill>
                  <a:schemeClr val="accent6">
                    <a:lumMod val="50000"/>
                  </a:schemeClr>
                </a:solidFill>
              </a:rPr>
              <a:t> </a:t>
            </a:r>
            <a:r>
              <a:rPr lang="en-US" sz="2400" b="1" dirty="0" err="1">
                <a:solidFill>
                  <a:schemeClr val="accent6">
                    <a:lumMod val="50000"/>
                  </a:schemeClr>
                </a:solidFill>
              </a:rPr>
              <a:t>dùng</a:t>
            </a:r>
            <a:r>
              <a:rPr lang="en-US" sz="2400" b="1" dirty="0">
                <a:solidFill>
                  <a:schemeClr val="accent6">
                    <a:lumMod val="50000"/>
                  </a:schemeClr>
                </a:solidFill>
              </a:rPr>
              <a:t> </a:t>
            </a:r>
            <a:r>
              <a:rPr lang="en-US" sz="2400" b="1" dirty="0" err="1">
                <a:solidFill>
                  <a:schemeClr val="accent6">
                    <a:lumMod val="50000"/>
                  </a:schemeClr>
                </a:solidFill>
              </a:rPr>
              <a:t>để</a:t>
            </a:r>
            <a:r>
              <a:rPr lang="en-US" sz="2400" b="1" dirty="0">
                <a:solidFill>
                  <a:schemeClr val="accent6">
                    <a:lumMod val="50000"/>
                  </a:schemeClr>
                </a:solidFill>
              </a:rPr>
              <a:t> </a:t>
            </a:r>
            <a:r>
              <a:rPr lang="en-US" sz="2400" b="1" dirty="0" err="1">
                <a:solidFill>
                  <a:schemeClr val="accent6">
                    <a:lumMod val="50000"/>
                  </a:schemeClr>
                </a:solidFill>
              </a:rPr>
              <a:t>tạo</a:t>
            </a:r>
            <a:r>
              <a:rPr lang="en-US" sz="2400" b="1" dirty="0">
                <a:solidFill>
                  <a:schemeClr val="accent6">
                    <a:lumMod val="50000"/>
                  </a:schemeClr>
                </a:solidFill>
              </a:rPr>
              <a:t> </a:t>
            </a:r>
            <a:r>
              <a:rPr lang="en-US" sz="2400" b="1" dirty="0" err="1">
                <a:solidFill>
                  <a:schemeClr val="accent6">
                    <a:lumMod val="50000"/>
                  </a:schemeClr>
                </a:solidFill>
              </a:rPr>
              <a:t>lập</a:t>
            </a:r>
            <a:r>
              <a:rPr lang="en-US" sz="2400" b="1" dirty="0">
                <a:solidFill>
                  <a:schemeClr val="accent6">
                    <a:lumMod val="50000"/>
                  </a:schemeClr>
                </a:solidFill>
              </a:rPr>
              <a:t> </a:t>
            </a:r>
            <a:r>
              <a:rPr lang="en-US" sz="2400" b="1" dirty="0" err="1">
                <a:solidFill>
                  <a:schemeClr val="accent6">
                    <a:lumMod val="50000"/>
                  </a:schemeClr>
                </a:solidFill>
              </a:rPr>
              <a:t>hoặc</a:t>
            </a:r>
            <a:r>
              <a:rPr lang="en-US" sz="2400" b="1" dirty="0">
                <a:solidFill>
                  <a:schemeClr val="accent6">
                    <a:lumMod val="50000"/>
                  </a:schemeClr>
                </a:solidFill>
              </a:rPr>
              <a:t> </a:t>
            </a:r>
            <a:r>
              <a:rPr lang="en-US" sz="2400" b="1" dirty="0" err="1">
                <a:solidFill>
                  <a:schemeClr val="accent6">
                    <a:lumMod val="50000"/>
                  </a:schemeClr>
                </a:solidFill>
              </a:rPr>
              <a:t>để</a:t>
            </a:r>
            <a:r>
              <a:rPr lang="en-US" sz="2400" b="1" dirty="0">
                <a:solidFill>
                  <a:schemeClr val="accent6">
                    <a:lumMod val="50000"/>
                  </a:schemeClr>
                </a:solidFill>
              </a:rPr>
              <a:t> </a:t>
            </a:r>
            <a:r>
              <a:rPr lang="en-US" sz="2400" b="1" dirty="0" err="1">
                <a:solidFill>
                  <a:schemeClr val="accent6">
                    <a:lumMod val="50000"/>
                  </a:schemeClr>
                </a:solidFill>
              </a:rPr>
              <a:t>duy</a:t>
            </a:r>
            <a:r>
              <a:rPr lang="en-US" sz="2400" b="1" dirty="0">
                <a:solidFill>
                  <a:schemeClr val="accent6">
                    <a:lumMod val="50000"/>
                  </a:schemeClr>
                </a:solidFill>
              </a:rPr>
              <a:t> </a:t>
            </a:r>
            <a:r>
              <a:rPr lang="en-US" sz="2400" b="1" dirty="0" err="1">
                <a:solidFill>
                  <a:schemeClr val="accent6">
                    <a:lumMod val="50000"/>
                  </a:schemeClr>
                </a:solidFill>
              </a:rPr>
              <a:t>trì</a:t>
            </a:r>
            <a:r>
              <a:rPr lang="en-US" sz="2400" b="1" dirty="0">
                <a:solidFill>
                  <a:schemeClr val="accent6">
                    <a:lumMod val="50000"/>
                  </a:schemeClr>
                </a:solidFill>
              </a:rPr>
              <a:t> </a:t>
            </a:r>
            <a:r>
              <a:rPr lang="en-US" sz="2400" b="1" dirty="0" err="1">
                <a:solidFill>
                  <a:schemeClr val="accent6">
                    <a:lumMod val="50000"/>
                  </a:schemeClr>
                </a:solidFill>
              </a:rPr>
              <a:t>quan</a:t>
            </a:r>
            <a:r>
              <a:rPr lang="en-US" sz="2400" b="1" dirty="0">
                <a:solidFill>
                  <a:schemeClr val="accent6">
                    <a:lumMod val="50000"/>
                  </a:schemeClr>
                </a:solidFill>
              </a:rPr>
              <a:t> </a:t>
            </a:r>
            <a:r>
              <a:rPr lang="en-US" sz="2400" b="1" dirty="0" err="1">
                <a:solidFill>
                  <a:schemeClr val="accent6">
                    <a:lumMod val="50000"/>
                  </a:schemeClr>
                </a:solidFill>
              </a:rPr>
              <a:t>hệ</a:t>
            </a:r>
            <a:r>
              <a:rPr lang="en-US" sz="2400" b="1" dirty="0">
                <a:solidFill>
                  <a:schemeClr val="accent6">
                    <a:lumMod val="50000"/>
                  </a:schemeClr>
                </a:solidFill>
              </a:rPr>
              <a:t> </a:t>
            </a:r>
            <a:r>
              <a:rPr lang="en-US" sz="2400" b="1" dirty="0" err="1">
                <a:solidFill>
                  <a:schemeClr val="accent6">
                    <a:lumMod val="50000"/>
                  </a:schemeClr>
                </a:solidFill>
              </a:rPr>
              <a:t>giao</a:t>
            </a:r>
            <a:r>
              <a:rPr lang="en-US" sz="2400" b="1" dirty="0">
                <a:solidFill>
                  <a:schemeClr val="accent6">
                    <a:lumMod val="50000"/>
                  </a:schemeClr>
                </a:solidFill>
              </a:rPr>
              <a:t> </a:t>
            </a:r>
            <a:r>
              <a:rPr lang="en-US" sz="2400" b="1" dirty="0" err="1">
                <a:solidFill>
                  <a:schemeClr val="accent6">
                    <a:lumMod val="50000"/>
                  </a:schemeClr>
                </a:solidFill>
              </a:rPr>
              <a:t>tiếp</a:t>
            </a:r>
            <a:r>
              <a:rPr lang="en-US" sz="2400" b="1" dirty="0">
                <a:solidFill>
                  <a:schemeClr val="accent6">
                    <a:lumMod val="50000"/>
                  </a:schemeClr>
                </a:solidFill>
              </a:rPr>
              <a:t>.</a:t>
            </a:r>
          </a:p>
          <a:p>
            <a:pPr>
              <a:spcBef>
                <a:spcPct val="50000"/>
              </a:spcBef>
            </a:pPr>
            <a:r>
              <a:rPr lang="en-US" sz="2400" b="1" dirty="0">
                <a:solidFill>
                  <a:schemeClr val="accent6">
                    <a:lumMod val="50000"/>
                  </a:schemeClr>
                </a:solidFill>
              </a:rPr>
              <a:t> d</a:t>
            </a:r>
            <a:r>
              <a:rPr lang="en-US" sz="2400" b="1" dirty="0" smtClean="0">
                <a:solidFill>
                  <a:schemeClr val="accent6">
                    <a:lumMod val="50000"/>
                  </a:schemeClr>
                </a:solidFill>
              </a:rPr>
              <a:t>)……………………………… </a:t>
            </a:r>
            <a:r>
              <a:rPr lang="en-US" sz="2400" b="1" dirty="0" err="1">
                <a:solidFill>
                  <a:schemeClr val="accent6">
                    <a:lumMod val="50000"/>
                  </a:schemeClr>
                </a:solidFill>
              </a:rPr>
              <a:t>là</a:t>
            </a:r>
            <a:r>
              <a:rPr lang="en-US" sz="2400" b="1" dirty="0">
                <a:solidFill>
                  <a:schemeClr val="accent6">
                    <a:lumMod val="50000"/>
                  </a:schemeClr>
                </a:solidFill>
              </a:rPr>
              <a:t> </a:t>
            </a:r>
            <a:r>
              <a:rPr lang="en-US" sz="2400" b="1" dirty="0" err="1">
                <a:solidFill>
                  <a:schemeClr val="accent6">
                    <a:lumMod val="50000"/>
                  </a:schemeClr>
                </a:solidFill>
              </a:rPr>
              <a:t>thành</a:t>
            </a:r>
            <a:r>
              <a:rPr lang="en-US" sz="2400" b="1" dirty="0">
                <a:solidFill>
                  <a:schemeClr val="accent6">
                    <a:lumMod val="50000"/>
                  </a:schemeClr>
                </a:solidFill>
              </a:rPr>
              <a:t> </a:t>
            </a:r>
            <a:r>
              <a:rPr lang="en-US" sz="2400" b="1" dirty="0" err="1">
                <a:solidFill>
                  <a:schemeClr val="accent6">
                    <a:lumMod val="50000"/>
                  </a:schemeClr>
                </a:solidFill>
              </a:rPr>
              <a:t>phần</a:t>
            </a:r>
            <a:r>
              <a:rPr lang="en-US" sz="2400" b="1" dirty="0">
                <a:solidFill>
                  <a:schemeClr val="accent6">
                    <a:lumMod val="50000"/>
                  </a:schemeClr>
                </a:solidFill>
              </a:rPr>
              <a:t> </a:t>
            </a:r>
            <a:r>
              <a:rPr lang="en-US" sz="2400" b="1" dirty="0" err="1">
                <a:solidFill>
                  <a:schemeClr val="accent6">
                    <a:lumMod val="50000"/>
                  </a:schemeClr>
                </a:solidFill>
              </a:rPr>
              <a:t>biệt</a:t>
            </a:r>
            <a:r>
              <a:rPr lang="en-US" sz="2400" b="1" dirty="0">
                <a:solidFill>
                  <a:schemeClr val="accent6">
                    <a:lumMod val="50000"/>
                  </a:schemeClr>
                </a:solidFill>
              </a:rPr>
              <a:t> </a:t>
            </a:r>
            <a:r>
              <a:rPr lang="en-US" sz="2400" b="1" dirty="0" err="1">
                <a:solidFill>
                  <a:schemeClr val="accent6">
                    <a:lumMod val="50000"/>
                  </a:schemeClr>
                </a:solidFill>
              </a:rPr>
              <a:t>lập</a:t>
            </a:r>
            <a:r>
              <a:rPr lang="en-US" sz="2400" b="1" dirty="0">
                <a:solidFill>
                  <a:schemeClr val="accent6">
                    <a:lumMod val="50000"/>
                  </a:schemeClr>
                </a:solidFill>
              </a:rPr>
              <a:t> </a:t>
            </a:r>
            <a:r>
              <a:rPr lang="en-US" sz="2400" b="1" dirty="0" err="1">
                <a:solidFill>
                  <a:schemeClr val="accent6">
                    <a:lumMod val="50000"/>
                  </a:schemeClr>
                </a:solidFill>
              </a:rPr>
              <a:t>được</a:t>
            </a:r>
            <a:r>
              <a:rPr lang="en-US" sz="2400" b="1" dirty="0">
                <a:solidFill>
                  <a:schemeClr val="accent6">
                    <a:lumMod val="50000"/>
                  </a:schemeClr>
                </a:solidFill>
              </a:rPr>
              <a:t> </a:t>
            </a:r>
            <a:r>
              <a:rPr lang="en-US" sz="2400" b="1" dirty="0" err="1">
                <a:solidFill>
                  <a:schemeClr val="accent6">
                    <a:lumMod val="50000"/>
                  </a:schemeClr>
                </a:solidFill>
              </a:rPr>
              <a:t>dùng</a:t>
            </a:r>
            <a:r>
              <a:rPr lang="en-US" sz="2400" b="1" dirty="0">
                <a:solidFill>
                  <a:schemeClr val="accent6">
                    <a:lumMod val="50000"/>
                  </a:schemeClr>
                </a:solidFill>
              </a:rPr>
              <a:t> </a:t>
            </a:r>
            <a:r>
              <a:rPr lang="en-US" sz="2400" b="1" dirty="0" err="1">
                <a:solidFill>
                  <a:schemeClr val="accent6">
                    <a:lumMod val="50000"/>
                  </a:schemeClr>
                </a:solidFill>
              </a:rPr>
              <a:t>để</a:t>
            </a:r>
            <a:r>
              <a:rPr lang="en-US" sz="2400" b="1" dirty="0">
                <a:solidFill>
                  <a:schemeClr val="accent6">
                    <a:lumMod val="50000"/>
                  </a:schemeClr>
                </a:solidFill>
              </a:rPr>
              <a:t> </a:t>
            </a:r>
            <a:r>
              <a:rPr lang="en-US" sz="2400" b="1" dirty="0" err="1">
                <a:solidFill>
                  <a:schemeClr val="accent6">
                    <a:lumMod val="50000"/>
                  </a:schemeClr>
                </a:solidFill>
              </a:rPr>
              <a:t>bổ</a:t>
            </a:r>
            <a:r>
              <a:rPr lang="en-US" sz="2400" b="1" dirty="0">
                <a:solidFill>
                  <a:schemeClr val="accent6">
                    <a:lumMod val="50000"/>
                  </a:schemeClr>
                </a:solidFill>
              </a:rPr>
              <a:t> sung </a:t>
            </a:r>
            <a:r>
              <a:rPr lang="en-US" sz="2400" b="1" dirty="0" err="1">
                <a:solidFill>
                  <a:schemeClr val="accent6">
                    <a:lumMod val="50000"/>
                  </a:schemeClr>
                </a:solidFill>
              </a:rPr>
              <a:t>một</a:t>
            </a:r>
            <a:r>
              <a:rPr lang="en-US" sz="2400" b="1" dirty="0">
                <a:solidFill>
                  <a:schemeClr val="accent6">
                    <a:lumMod val="50000"/>
                  </a:schemeClr>
                </a:solidFill>
              </a:rPr>
              <a:t> </a:t>
            </a:r>
            <a:r>
              <a:rPr lang="en-US" sz="2400" b="1" dirty="0" err="1">
                <a:solidFill>
                  <a:schemeClr val="accent6">
                    <a:lumMod val="50000"/>
                  </a:schemeClr>
                </a:solidFill>
              </a:rPr>
              <a:t>số</a:t>
            </a:r>
            <a:r>
              <a:rPr lang="en-US" sz="2400" b="1" dirty="0">
                <a:solidFill>
                  <a:schemeClr val="accent6">
                    <a:lumMod val="50000"/>
                  </a:schemeClr>
                </a:solidFill>
              </a:rPr>
              <a:t> chi </a:t>
            </a:r>
            <a:r>
              <a:rPr lang="en-US" sz="2400" b="1" dirty="0" err="1">
                <a:solidFill>
                  <a:schemeClr val="accent6">
                    <a:lumMod val="50000"/>
                  </a:schemeClr>
                </a:solidFill>
              </a:rPr>
              <a:t>tiết</a:t>
            </a:r>
            <a:r>
              <a:rPr lang="en-US" sz="2400" b="1" dirty="0">
                <a:solidFill>
                  <a:schemeClr val="accent6">
                    <a:lumMod val="50000"/>
                  </a:schemeClr>
                </a:solidFill>
              </a:rPr>
              <a:t> </a:t>
            </a:r>
            <a:r>
              <a:rPr lang="en-US" sz="2400" b="1" dirty="0" err="1">
                <a:solidFill>
                  <a:schemeClr val="accent6">
                    <a:lumMod val="50000"/>
                  </a:schemeClr>
                </a:solidFill>
              </a:rPr>
              <a:t>cho</a:t>
            </a:r>
            <a:r>
              <a:rPr lang="en-US" sz="2400" b="1" dirty="0">
                <a:solidFill>
                  <a:schemeClr val="accent6">
                    <a:lumMod val="50000"/>
                  </a:schemeClr>
                </a:solidFill>
              </a:rPr>
              <a:t> </a:t>
            </a:r>
            <a:r>
              <a:rPr lang="en-US" sz="2400" b="1" dirty="0" err="1">
                <a:solidFill>
                  <a:schemeClr val="accent6">
                    <a:lumMod val="50000"/>
                  </a:schemeClr>
                </a:solidFill>
              </a:rPr>
              <a:t>nội</a:t>
            </a:r>
            <a:r>
              <a:rPr lang="en-US" sz="2400" b="1" dirty="0">
                <a:solidFill>
                  <a:schemeClr val="accent6">
                    <a:lumMod val="50000"/>
                  </a:schemeClr>
                </a:solidFill>
              </a:rPr>
              <a:t> dung </a:t>
            </a:r>
            <a:r>
              <a:rPr lang="en-US" sz="2400" b="1" dirty="0" err="1">
                <a:solidFill>
                  <a:schemeClr val="accent6">
                    <a:lumMod val="50000"/>
                  </a:schemeClr>
                </a:solidFill>
              </a:rPr>
              <a:t>chính</a:t>
            </a:r>
            <a:r>
              <a:rPr lang="en-US" sz="2400" b="1" dirty="0">
                <a:solidFill>
                  <a:schemeClr val="accent6">
                    <a:lumMod val="50000"/>
                  </a:schemeClr>
                </a:solidFill>
              </a:rPr>
              <a:t> </a:t>
            </a:r>
            <a:r>
              <a:rPr lang="en-US" sz="2400" b="1" dirty="0" err="1">
                <a:solidFill>
                  <a:schemeClr val="accent6">
                    <a:lumMod val="50000"/>
                  </a:schemeClr>
                </a:solidFill>
              </a:rPr>
              <a:t>của</a:t>
            </a:r>
            <a:r>
              <a:rPr lang="en-US" sz="2400" b="1" dirty="0">
                <a:solidFill>
                  <a:schemeClr val="accent6">
                    <a:lumMod val="50000"/>
                  </a:schemeClr>
                </a:solidFill>
              </a:rPr>
              <a:t> </a:t>
            </a:r>
            <a:r>
              <a:rPr lang="en-US" sz="2400" b="1" dirty="0" err="1">
                <a:solidFill>
                  <a:schemeClr val="accent6">
                    <a:lumMod val="50000"/>
                  </a:schemeClr>
                </a:solidFill>
              </a:rPr>
              <a:t>câu</a:t>
            </a:r>
            <a:r>
              <a:rPr lang="en-US" sz="2400" b="1" dirty="0">
                <a:solidFill>
                  <a:schemeClr val="accent6">
                    <a:lumMod val="50000"/>
                  </a:schemeClr>
                </a:solidFill>
              </a:rPr>
              <a:t>.</a:t>
            </a:r>
          </a:p>
        </p:txBody>
      </p:sp>
      <p:sp>
        <p:nvSpPr>
          <p:cNvPr id="15" name="Text Box 7"/>
          <p:cNvSpPr txBox="1">
            <a:spLocks noChangeArrowheads="1"/>
          </p:cNvSpPr>
          <p:nvPr/>
        </p:nvSpPr>
        <p:spPr bwMode="auto">
          <a:xfrm>
            <a:off x="533400" y="1676400"/>
            <a:ext cx="3352800" cy="461665"/>
          </a:xfrm>
          <a:prstGeom prst="rect">
            <a:avLst/>
          </a:prstGeom>
          <a:noFill/>
          <a:ln w="9525">
            <a:noFill/>
            <a:miter lim="800000"/>
            <a:headEnd/>
            <a:tailEnd/>
          </a:ln>
          <a:effectLst/>
        </p:spPr>
        <p:txBody>
          <a:bodyPr wrap="square">
            <a:spAutoFit/>
          </a:bodyPr>
          <a:lstStyle/>
          <a:p>
            <a:pPr>
              <a:spcBef>
                <a:spcPct val="50000"/>
              </a:spcBef>
            </a:pPr>
            <a:r>
              <a:rPr lang="en-US" sz="2400" b="1" dirty="0" err="1">
                <a:solidFill>
                  <a:srgbClr val="FF0000"/>
                </a:solidFill>
              </a:rPr>
              <a:t>Thành</a:t>
            </a:r>
            <a:r>
              <a:rPr lang="en-US" sz="2400" b="1" dirty="0">
                <a:solidFill>
                  <a:srgbClr val="FF0000"/>
                </a:solidFill>
              </a:rPr>
              <a:t> </a:t>
            </a:r>
            <a:r>
              <a:rPr lang="en-US" sz="2400" b="1" dirty="0" err="1">
                <a:solidFill>
                  <a:srgbClr val="FF0000"/>
                </a:solidFill>
              </a:rPr>
              <a:t>phần</a:t>
            </a:r>
            <a:r>
              <a:rPr lang="en-US" sz="2400" b="1" dirty="0">
                <a:solidFill>
                  <a:srgbClr val="FF0000"/>
                </a:solidFill>
              </a:rPr>
              <a:t>  </a:t>
            </a:r>
            <a:r>
              <a:rPr lang="en-US" sz="2400" b="1" dirty="0" err="1">
                <a:solidFill>
                  <a:srgbClr val="FF0000"/>
                </a:solidFill>
              </a:rPr>
              <a:t>tình</a:t>
            </a:r>
            <a:r>
              <a:rPr lang="en-US" sz="2400" b="1" dirty="0">
                <a:solidFill>
                  <a:srgbClr val="FF0000"/>
                </a:solidFill>
              </a:rPr>
              <a:t> </a:t>
            </a:r>
            <a:r>
              <a:rPr lang="en-US" sz="2400" b="1" dirty="0" err="1">
                <a:solidFill>
                  <a:srgbClr val="FF0000"/>
                </a:solidFill>
              </a:rPr>
              <a:t>thái</a:t>
            </a:r>
            <a:endParaRPr lang="en-US" sz="2400" b="1" dirty="0">
              <a:solidFill>
                <a:srgbClr val="FF0000"/>
              </a:solidFill>
            </a:endParaRPr>
          </a:p>
        </p:txBody>
      </p:sp>
      <p:sp>
        <p:nvSpPr>
          <p:cNvPr id="16" name="Text Box 8"/>
          <p:cNvSpPr txBox="1">
            <a:spLocks noChangeArrowheads="1"/>
          </p:cNvSpPr>
          <p:nvPr/>
        </p:nvSpPr>
        <p:spPr bwMode="auto">
          <a:xfrm>
            <a:off x="457200" y="2895600"/>
            <a:ext cx="3505200" cy="461665"/>
          </a:xfrm>
          <a:prstGeom prst="rect">
            <a:avLst/>
          </a:prstGeom>
          <a:noFill/>
          <a:ln w="9525">
            <a:noFill/>
            <a:miter lim="800000"/>
            <a:headEnd/>
            <a:tailEnd/>
          </a:ln>
          <a:effectLst/>
        </p:spPr>
        <p:txBody>
          <a:bodyPr wrap="square">
            <a:spAutoFit/>
          </a:bodyPr>
          <a:lstStyle/>
          <a:p>
            <a:pPr>
              <a:spcBef>
                <a:spcPct val="50000"/>
              </a:spcBef>
            </a:pPr>
            <a:r>
              <a:rPr lang="en-US" sz="2400" b="1" dirty="0" err="1">
                <a:solidFill>
                  <a:srgbClr val="FF0000"/>
                </a:solidFill>
              </a:rPr>
              <a:t>Thành</a:t>
            </a:r>
            <a:r>
              <a:rPr lang="en-US" sz="2400" b="1" dirty="0">
                <a:solidFill>
                  <a:srgbClr val="FF0000"/>
                </a:solidFill>
              </a:rPr>
              <a:t> </a:t>
            </a:r>
            <a:r>
              <a:rPr lang="en-US" sz="2400" b="1" dirty="0" err="1">
                <a:solidFill>
                  <a:srgbClr val="FF0000"/>
                </a:solidFill>
              </a:rPr>
              <a:t>phần</a:t>
            </a:r>
            <a:r>
              <a:rPr lang="en-US" sz="2400" b="1" dirty="0">
                <a:solidFill>
                  <a:srgbClr val="FF0000"/>
                </a:solidFill>
              </a:rPr>
              <a:t> </a:t>
            </a:r>
            <a:r>
              <a:rPr lang="en-US" sz="2400" b="1" dirty="0" err="1">
                <a:solidFill>
                  <a:srgbClr val="FF0000"/>
                </a:solidFill>
              </a:rPr>
              <a:t>cảm</a:t>
            </a:r>
            <a:r>
              <a:rPr lang="en-US" sz="2400" b="1" dirty="0">
                <a:solidFill>
                  <a:srgbClr val="FF0000"/>
                </a:solidFill>
              </a:rPr>
              <a:t> </a:t>
            </a:r>
            <a:r>
              <a:rPr lang="en-US" sz="2400" b="1" dirty="0" err="1">
                <a:solidFill>
                  <a:srgbClr val="FF0000"/>
                </a:solidFill>
              </a:rPr>
              <a:t>thán</a:t>
            </a:r>
            <a:endParaRPr lang="en-US" sz="2400" b="1" dirty="0">
              <a:solidFill>
                <a:srgbClr val="FF0000"/>
              </a:solidFill>
            </a:endParaRPr>
          </a:p>
        </p:txBody>
      </p:sp>
      <p:sp>
        <p:nvSpPr>
          <p:cNvPr id="25" name="Text Box 10"/>
          <p:cNvSpPr txBox="1">
            <a:spLocks noChangeArrowheads="1"/>
          </p:cNvSpPr>
          <p:nvPr/>
        </p:nvSpPr>
        <p:spPr bwMode="auto">
          <a:xfrm>
            <a:off x="457200" y="3810000"/>
            <a:ext cx="3429000" cy="461665"/>
          </a:xfrm>
          <a:prstGeom prst="rect">
            <a:avLst/>
          </a:prstGeom>
          <a:noFill/>
          <a:ln w="9525">
            <a:noFill/>
            <a:miter lim="800000"/>
            <a:headEnd/>
            <a:tailEnd/>
          </a:ln>
          <a:effectLst/>
        </p:spPr>
        <p:txBody>
          <a:bodyPr wrap="square">
            <a:spAutoFit/>
          </a:bodyPr>
          <a:lstStyle/>
          <a:p>
            <a:pPr>
              <a:spcBef>
                <a:spcPct val="50000"/>
              </a:spcBef>
            </a:pPr>
            <a:r>
              <a:rPr lang="en-US" sz="2400" b="1" dirty="0">
                <a:solidFill>
                  <a:srgbClr val="FF0000"/>
                </a:solidFill>
              </a:rPr>
              <a:t> </a:t>
            </a:r>
            <a:r>
              <a:rPr lang="en-US" sz="2400" b="1" dirty="0" err="1">
                <a:solidFill>
                  <a:srgbClr val="FF0000"/>
                </a:solidFill>
              </a:rPr>
              <a:t>Thành</a:t>
            </a:r>
            <a:r>
              <a:rPr lang="en-US" sz="2400" b="1" dirty="0">
                <a:solidFill>
                  <a:srgbClr val="FF0000"/>
                </a:solidFill>
              </a:rPr>
              <a:t> </a:t>
            </a:r>
            <a:r>
              <a:rPr lang="en-US" sz="2400" b="1" dirty="0" err="1">
                <a:solidFill>
                  <a:srgbClr val="FF0000"/>
                </a:solidFill>
              </a:rPr>
              <a:t>phần</a:t>
            </a:r>
            <a:r>
              <a:rPr lang="en-US" sz="2400" b="1" dirty="0">
                <a:solidFill>
                  <a:srgbClr val="FF0000"/>
                </a:solidFill>
              </a:rPr>
              <a:t> </a:t>
            </a:r>
            <a:r>
              <a:rPr lang="en-US" sz="2400" b="1" dirty="0" err="1">
                <a:solidFill>
                  <a:srgbClr val="FF0000"/>
                </a:solidFill>
              </a:rPr>
              <a:t>gọi</a:t>
            </a:r>
            <a:r>
              <a:rPr lang="en-US" sz="2400" b="1" dirty="0">
                <a:solidFill>
                  <a:srgbClr val="FF0000"/>
                </a:solidFill>
              </a:rPr>
              <a:t>- </a:t>
            </a:r>
            <a:r>
              <a:rPr lang="en-US" sz="2400" b="1" dirty="0" err="1">
                <a:solidFill>
                  <a:srgbClr val="FF0000"/>
                </a:solidFill>
              </a:rPr>
              <a:t>đáp</a:t>
            </a:r>
            <a:endParaRPr lang="en-US" sz="2400" b="1" dirty="0">
              <a:solidFill>
                <a:srgbClr val="FF0000"/>
              </a:solidFill>
            </a:endParaRPr>
          </a:p>
        </p:txBody>
      </p:sp>
      <p:sp>
        <p:nvSpPr>
          <p:cNvPr id="26" name="Text Box 11"/>
          <p:cNvSpPr txBox="1">
            <a:spLocks noChangeArrowheads="1"/>
          </p:cNvSpPr>
          <p:nvPr/>
        </p:nvSpPr>
        <p:spPr bwMode="auto">
          <a:xfrm>
            <a:off x="609600" y="4724400"/>
            <a:ext cx="3352800" cy="461665"/>
          </a:xfrm>
          <a:prstGeom prst="rect">
            <a:avLst/>
          </a:prstGeom>
          <a:noFill/>
          <a:ln w="9525">
            <a:noFill/>
            <a:miter lim="800000"/>
            <a:headEnd/>
            <a:tailEnd/>
          </a:ln>
          <a:effectLst/>
        </p:spPr>
        <p:txBody>
          <a:bodyPr wrap="square">
            <a:spAutoFit/>
          </a:bodyPr>
          <a:lstStyle/>
          <a:p>
            <a:pPr>
              <a:spcBef>
                <a:spcPct val="50000"/>
              </a:spcBef>
            </a:pPr>
            <a:r>
              <a:rPr lang="en-US" sz="2400" b="1" dirty="0" err="1" smtClean="0">
                <a:solidFill>
                  <a:srgbClr val="FF0000"/>
                </a:solidFill>
              </a:rPr>
              <a:t>Thành</a:t>
            </a:r>
            <a:r>
              <a:rPr lang="en-US" sz="2400" b="1" dirty="0" smtClean="0">
                <a:solidFill>
                  <a:srgbClr val="FF0000"/>
                </a:solidFill>
              </a:rPr>
              <a:t> </a:t>
            </a:r>
            <a:r>
              <a:rPr lang="en-US" sz="2400" b="1" dirty="0" err="1" smtClean="0">
                <a:solidFill>
                  <a:srgbClr val="FF0000"/>
                </a:solidFill>
              </a:rPr>
              <a:t>phần</a:t>
            </a:r>
            <a:r>
              <a:rPr lang="en-US" sz="2400" b="1" dirty="0" smtClean="0">
                <a:solidFill>
                  <a:srgbClr val="FF0000"/>
                </a:solidFill>
              </a:rPr>
              <a:t> </a:t>
            </a:r>
            <a:r>
              <a:rPr lang="en-US" sz="2400" b="1" dirty="0" err="1" smtClean="0">
                <a:solidFill>
                  <a:srgbClr val="FF0000"/>
                </a:solidFill>
              </a:rPr>
              <a:t>phụ</a:t>
            </a:r>
            <a:r>
              <a:rPr lang="en-US" sz="2400" b="1" dirty="0" smtClean="0">
                <a:solidFill>
                  <a:srgbClr val="FF0000"/>
                </a:solidFill>
              </a:rPr>
              <a:t> </a:t>
            </a:r>
            <a:r>
              <a:rPr lang="en-US" sz="2400" b="1" dirty="0" err="1" smtClean="0">
                <a:solidFill>
                  <a:srgbClr val="FF0000"/>
                </a:solidFill>
              </a:rPr>
              <a:t>chú</a:t>
            </a:r>
            <a:endParaRPr lang="en-US" sz="2400" b="1" dirty="0">
              <a:solidFill>
                <a:srgbClr val="FF0000"/>
              </a:solidFill>
            </a:endParaRPr>
          </a:p>
        </p:txBody>
      </p:sp>
      <p:sp>
        <p:nvSpPr>
          <p:cNvPr id="27" name="Rectangle 2"/>
          <p:cNvSpPr txBox="1">
            <a:spLocks noChangeArrowheads="1"/>
          </p:cNvSpPr>
          <p:nvPr/>
        </p:nvSpPr>
        <p:spPr bwMode="auto">
          <a:xfrm>
            <a:off x="1981200" y="1066800"/>
            <a:ext cx="37338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800000"/>
                </a:solidFill>
                <a:effectLst/>
                <a:uLnTx/>
                <a:uFillTx/>
                <a:latin typeface="+mj-lt"/>
                <a:ea typeface="+mj-ea"/>
                <a:cs typeface="+mj-cs"/>
              </a:rPr>
              <a:t> </a:t>
            </a:r>
            <a:r>
              <a:rPr lang="en-US" sz="2400" b="1" u="sng" kern="0" dirty="0" smtClean="0">
                <a:solidFill>
                  <a:srgbClr val="800000"/>
                </a:solidFill>
                <a:latin typeface="+mj-lt"/>
                <a:ea typeface="+mj-ea"/>
                <a:cs typeface="+mj-cs"/>
              </a:rPr>
              <a:t>LUYỆN TẬP CỦNG CỐ</a:t>
            </a:r>
            <a:r>
              <a:rPr kumimoji="0" lang="en-US" sz="2400" b="1" i="0" u="sng" strike="noStrike" kern="0" cap="none" spc="0" normalizeH="0" baseline="0" noProof="0" dirty="0" smtClean="0">
                <a:ln>
                  <a:noFill/>
                </a:ln>
                <a:solidFill>
                  <a:srgbClr val="800000"/>
                </a:solidFill>
                <a:effectLst/>
                <a:uLnTx/>
                <a:uFillTx/>
                <a:latin typeface="+mj-lt"/>
                <a:ea typeface="+mj-ea"/>
                <a:cs typeface="+mj-cs"/>
              </a:rPr>
              <a:t>:</a:t>
            </a:r>
            <a:endParaRPr kumimoji="0" lang="en-US" sz="2400" b="1" i="0" u="none" strike="noStrike" kern="0" cap="none" spc="0" normalizeH="0" baseline="0" noProof="0" dirty="0">
              <a:ln>
                <a:noFill/>
              </a:ln>
              <a:solidFill>
                <a:srgbClr val="800000"/>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0-#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0-#ppt_w/2"/>
                                          </p:val>
                                        </p:tav>
                                        <p:tav tm="100000">
                                          <p:val>
                                            <p:strVal val="#ppt_x"/>
                                          </p:val>
                                        </p:tav>
                                      </p:tavLst>
                                    </p:anim>
                                    <p:anim calcmode="lin" valueType="num">
                                      <p:cBhvr additive="base">
                                        <p:cTn id="1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0-#ppt_w/2"/>
                                          </p:val>
                                        </p:tav>
                                        <p:tav tm="100000">
                                          <p:val>
                                            <p:strVal val="#ppt_x"/>
                                          </p:val>
                                        </p:tav>
                                      </p:tavLst>
                                    </p:anim>
                                    <p:anim calcmode="lin" valueType="num">
                                      <p:cBhvr additive="base">
                                        <p:cTn id="20"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0-#ppt_w/2"/>
                                          </p:val>
                                        </p:tav>
                                        <p:tav tm="100000">
                                          <p:val>
                                            <p:strVal val="#ppt_x"/>
                                          </p:val>
                                        </p:tav>
                                      </p:tavLst>
                                    </p:anim>
                                    <p:anim calcmode="lin" valueType="num">
                                      <p:cBhvr additive="base">
                                        <p:cTn id="26" dur="500" fill="hold"/>
                                        <p:tgtEl>
                                          <p:spTgt spid="2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25" grpId="0"/>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a:grpSpLocks/>
          </p:cNvGrpSpPr>
          <p:nvPr/>
        </p:nvGrpSpPr>
        <p:grpSpPr bwMode="auto">
          <a:xfrm>
            <a:off x="1524000" y="1905000"/>
            <a:ext cx="1143000" cy="914400"/>
            <a:chOff x="1296" y="1200"/>
            <a:chExt cx="432" cy="428"/>
          </a:xfrm>
        </p:grpSpPr>
        <p:grpSp>
          <p:nvGrpSpPr>
            <p:cNvPr id="3" name="Group 15"/>
            <p:cNvGrpSpPr>
              <a:grpSpLocks/>
            </p:cNvGrpSpPr>
            <p:nvPr/>
          </p:nvGrpSpPr>
          <p:grpSpPr bwMode="auto">
            <a:xfrm>
              <a:off x="1296" y="1200"/>
              <a:ext cx="432" cy="428"/>
              <a:chOff x="662" y="1574"/>
              <a:chExt cx="480" cy="476"/>
            </a:xfrm>
          </p:grpSpPr>
          <p:grpSp>
            <p:nvGrpSpPr>
              <p:cNvPr id="4" name="Group 16"/>
              <p:cNvGrpSpPr>
                <a:grpSpLocks/>
              </p:cNvGrpSpPr>
              <p:nvPr/>
            </p:nvGrpSpPr>
            <p:grpSpPr bwMode="auto">
              <a:xfrm>
                <a:off x="662" y="1574"/>
                <a:ext cx="480" cy="476"/>
                <a:chOff x="662" y="1574"/>
                <a:chExt cx="480" cy="476"/>
              </a:xfrm>
            </p:grpSpPr>
            <p:sp>
              <p:nvSpPr>
                <p:cNvPr id="142353" name="Oval 17"/>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42354" name="Oval 18"/>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42355" name="Oval 19"/>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42356" name="Oval 20"/>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5" name="Group 21"/>
              <p:cNvGrpSpPr>
                <a:grpSpLocks/>
              </p:cNvGrpSpPr>
              <p:nvPr/>
            </p:nvGrpSpPr>
            <p:grpSpPr bwMode="auto">
              <a:xfrm>
                <a:off x="720" y="1625"/>
                <a:ext cx="376" cy="379"/>
                <a:chOff x="336" y="1049"/>
                <a:chExt cx="376" cy="379"/>
              </a:xfrm>
            </p:grpSpPr>
            <p:sp>
              <p:nvSpPr>
                <p:cNvPr id="142358" name="Oval 22"/>
                <p:cNvSpPr>
                  <a:spLocks noChangeArrowheads="1"/>
                </p:cNvSpPr>
                <p:nvPr/>
              </p:nvSpPr>
              <p:spPr bwMode="gray">
                <a:xfrm>
                  <a:off x="336" y="1056"/>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6" name="Group 23"/>
                <p:cNvGrpSpPr>
                  <a:grpSpLocks/>
                </p:cNvGrpSpPr>
                <p:nvPr/>
              </p:nvGrpSpPr>
              <p:grpSpPr bwMode="auto">
                <a:xfrm>
                  <a:off x="336" y="1049"/>
                  <a:ext cx="364" cy="361"/>
                  <a:chOff x="4166" y="1706"/>
                  <a:chExt cx="1252" cy="1252"/>
                </a:xfrm>
              </p:grpSpPr>
              <p:sp>
                <p:nvSpPr>
                  <p:cNvPr id="142360" name="Oval 24"/>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42361" name="Oval 25"/>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42362" name="Oval 26"/>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42363" name="Oval 27"/>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42364" name="Text Box 28"/>
            <p:cNvSpPr txBox="1">
              <a:spLocks noChangeArrowheads="1"/>
            </p:cNvSpPr>
            <p:nvPr/>
          </p:nvSpPr>
          <p:spPr bwMode="gray">
            <a:xfrm>
              <a:off x="1432" y="1269"/>
              <a:ext cx="143" cy="214"/>
            </a:xfrm>
            <a:prstGeom prst="rect">
              <a:avLst/>
            </a:prstGeom>
            <a:noFill/>
            <a:ln w="9525" algn="ctr">
              <a:noFill/>
              <a:miter lim="800000"/>
              <a:headEnd/>
              <a:tailEnd/>
            </a:ln>
            <a:effectLst/>
          </p:spPr>
          <p:txBody>
            <a:bodyPr>
              <a:spAutoFit/>
            </a:bodyPr>
            <a:lstStyle/>
            <a:p>
              <a:pPr algn="ctr" eaLnBrk="0" hangingPunct="0"/>
              <a:r>
                <a:rPr lang="en-US" b="1" dirty="0">
                  <a:latin typeface="Times New Roman" pitchFamily="18" charset="0"/>
                </a:rPr>
                <a:t>A</a:t>
              </a:r>
            </a:p>
          </p:txBody>
        </p:sp>
      </p:grpSp>
      <p:grpSp>
        <p:nvGrpSpPr>
          <p:cNvPr id="7" name="Group 29"/>
          <p:cNvGrpSpPr>
            <a:grpSpLocks/>
          </p:cNvGrpSpPr>
          <p:nvPr/>
        </p:nvGrpSpPr>
        <p:grpSpPr bwMode="auto">
          <a:xfrm>
            <a:off x="1524000" y="3048000"/>
            <a:ext cx="1143000" cy="914400"/>
            <a:chOff x="1296" y="1200"/>
            <a:chExt cx="432" cy="428"/>
          </a:xfrm>
        </p:grpSpPr>
        <p:grpSp>
          <p:nvGrpSpPr>
            <p:cNvPr id="8" name="Group 30"/>
            <p:cNvGrpSpPr>
              <a:grpSpLocks/>
            </p:cNvGrpSpPr>
            <p:nvPr/>
          </p:nvGrpSpPr>
          <p:grpSpPr bwMode="auto">
            <a:xfrm>
              <a:off x="1296" y="1200"/>
              <a:ext cx="432" cy="428"/>
              <a:chOff x="662" y="1574"/>
              <a:chExt cx="480" cy="476"/>
            </a:xfrm>
          </p:grpSpPr>
          <p:grpSp>
            <p:nvGrpSpPr>
              <p:cNvPr id="9" name="Group 31"/>
              <p:cNvGrpSpPr>
                <a:grpSpLocks/>
              </p:cNvGrpSpPr>
              <p:nvPr/>
            </p:nvGrpSpPr>
            <p:grpSpPr bwMode="auto">
              <a:xfrm>
                <a:off x="662" y="1574"/>
                <a:ext cx="480" cy="476"/>
                <a:chOff x="662" y="1574"/>
                <a:chExt cx="480" cy="476"/>
              </a:xfrm>
            </p:grpSpPr>
            <p:sp>
              <p:nvSpPr>
                <p:cNvPr id="142368" name="Oval 32"/>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42369" name="Oval 33"/>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42370" name="Oval 34"/>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42371" name="Oval 35"/>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10" name="Group 36"/>
              <p:cNvGrpSpPr>
                <a:grpSpLocks/>
              </p:cNvGrpSpPr>
              <p:nvPr/>
            </p:nvGrpSpPr>
            <p:grpSpPr bwMode="auto">
              <a:xfrm>
                <a:off x="720" y="1625"/>
                <a:ext cx="376" cy="379"/>
                <a:chOff x="336" y="1049"/>
                <a:chExt cx="376" cy="379"/>
              </a:xfrm>
            </p:grpSpPr>
            <p:sp>
              <p:nvSpPr>
                <p:cNvPr id="142373" name="Oval 37"/>
                <p:cNvSpPr>
                  <a:spLocks noChangeArrowheads="1"/>
                </p:cNvSpPr>
                <p:nvPr/>
              </p:nvSpPr>
              <p:spPr bwMode="gray">
                <a:xfrm>
                  <a:off x="336" y="1056"/>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11" name="Group 38"/>
                <p:cNvGrpSpPr>
                  <a:grpSpLocks/>
                </p:cNvGrpSpPr>
                <p:nvPr/>
              </p:nvGrpSpPr>
              <p:grpSpPr bwMode="auto">
                <a:xfrm>
                  <a:off x="336" y="1049"/>
                  <a:ext cx="364" cy="361"/>
                  <a:chOff x="4166" y="1706"/>
                  <a:chExt cx="1252" cy="1252"/>
                </a:xfrm>
              </p:grpSpPr>
              <p:sp>
                <p:nvSpPr>
                  <p:cNvPr id="142375" name="Oval 39"/>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42376" name="Oval 40"/>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42377" name="Oval 41"/>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42378" name="Oval 42"/>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42379" name="Text Box 43"/>
            <p:cNvSpPr txBox="1">
              <a:spLocks noChangeArrowheads="1"/>
            </p:cNvSpPr>
            <p:nvPr/>
          </p:nvSpPr>
          <p:spPr bwMode="gray">
            <a:xfrm>
              <a:off x="1432" y="1269"/>
              <a:ext cx="143" cy="214"/>
            </a:xfrm>
            <a:prstGeom prst="rect">
              <a:avLst/>
            </a:prstGeom>
            <a:noFill/>
            <a:ln w="9525" algn="ctr">
              <a:noFill/>
              <a:miter lim="800000"/>
              <a:headEnd/>
              <a:tailEnd/>
            </a:ln>
            <a:effectLst/>
          </p:spPr>
          <p:txBody>
            <a:bodyPr>
              <a:spAutoFit/>
            </a:bodyPr>
            <a:lstStyle/>
            <a:p>
              <a:pPr algn="ctr" eaLnBrk="0" hangingPunct="0"/>
              <a:r>
                <a:rPr lang="en-US" b="1" dirty="0">
                  <a:latin typeface="Times New Roman" pitchFamily="18" charset="0"/>
                </a:rPr>
                <a:t>B</a:t>
              </a:r>
            </a:p>
          </p:txBody>
        </p:sp>
      </p:grpSp>
      <p:grpSp>
        <p:nvGrpSpPr>
          <p:cNvPr id="12" name="Group 44"/>
          <p:cNvGrpSpPr>
            <a:grpSpLocks/>
          </p:cNvGrpSpPr>
          <p:nvPr/>
        </p:nvGrpSpPr>
        <p:grpSpPr bwMode="auto">
          <a:xfrm>
            <a:off x="1524000" y="4191000"/>
            <a:ext cx="1143000" cy="914400"/>
            <a:chOff x="1296" y="1200"/>
            <a:chExt cx="432" cy="428"/>
          </a:xfrm>
        </p:grpSpPr>
        <p:grpSp>
          <p:nvGrpSpPr>
            <p:cNvPr id="13" name="Group 45"/>
            <p:cNvGrpSpPr>
              <a:grpSpLocks/>
            </p:cNvGrpSpPr>
            <p:nvPr/>
          </p:nvGrpSpPr>
          <p:grpSpPr bwMode="auto">
            <a:xfrm>
              <a:off x="1296" y="1200"/>
              <a:ext cx="432" cy="428"/>
              <a:chOff x="662" y="1574"/>
              <a:chExt cx="480" cy="476"/>
            </a:xfrm>
          </p:grpSpPr>
          <p:grpSp>
            <p:nvGrpSpPr>
              <p:cNvPr id="14" name="Group 46"/>
              <p:cNvGrpSpPr>
                <a:grpSpLocks/>
              </p:cNvGrpSpPr>
              <p:nvPr/>
            </p:nvGrpSpPr>
            <p:grpSpPr bwMode="auto">
              <a:xfrm>
                <a:off x="662" y="1574"/>
                <a:ext cx="480" cy="476"/>
                <a:chOff x="662" y="1574"/>
                <a:chExt cx="480" cy="476"/>
              </a:xfrm>
            </p:grpSpPr>
            <p:sp>
              <p:nvSpPr>
                <p:cNvPr id="142383" name="Oval 47"/>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42384" name="Oval 48"/>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42385" name="Oval 49"/>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42386" name="Oval 50"/>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15" name="Group 51"/>
              <p:cNvGrpSpPr>
                <a:grpSpLocks/>
              </p:cNvGrpSpPr>
              <p:nvPr/>
            </p:nvGrpSpPr>
            <p:grpSpPr bwMode="auto">
              <a:xfrm>
                <a:off x="720" y="1625"/>
                <a:ext cx="376" cy="379"/>
                <a:chOff x="336" y="1049"/>
                <a:chExt cx="376" cy="379"/>
              </a:xfrm>
            </p:grpSpPr>
            <p:sp>
              <p:nvSpPr>
                <p:cNvPr id="142388" name="Oval 52"/>
                <p:cNvSpPr>
                  <a:spLocks noChangeArrowheads="1"/>
                </p:cNvSpPr>
                <p:nvPr/>
              </p:nvSpPr>
              <p:spPr bwMode="gray">
                <a:xfrm>
                  <a:off x="336" y="1056"/>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16" name="Group 53"/>
                <p:cNvGrpSpPr>
                  <a:grpSpLocks/>
                </p:cNvGrpSpPr>
                <p:nvPr/>
              </p:nvGrpSpPr>
              <p:grpSpPr bwMode="auto">
                <a:xfrm>
                  <a:off x="336" y="1049"/>
                  <a:ext cx="364" cy="361"/>
                  <a:chOff x="4166" y="1706"/>
                  <a:chExt cx="1252" cy="1252"/>
                </a:xfrm>
              </p:grpSpPr>
              <p:sp>
                <p:nvSpPr>
                  <p:cNvPr id="142390" name="Oval 54"/>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42391" name="Oval 55"/>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42392" name="Oval 56"/>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42393" name="Oval 57"/>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42394" name="Text Box 58"/>
            <p:cNvSpPr txBox="1">
              <a:spLocks noChangeArrowheads="1"/>
            </p:cNvSpPr>
            <p:nvPr/>
          </p:nvSpPr>
          <p:spPr bwMode="gray">
            <a:xfrm>
              <a:off x="1432" y="1269"/>
              <a:ext cx="143" cy="214"/>
            </a:xfrm>
            <a:prstGeom prst="rect">
              <a:avLst/>
            </a:prstGeom>
            <a:noFill/>
            <a:ln w="9525" algn="ctr">
              <a:noFill/>
              <a:miter lim="800000"/>
              <a:headEnd/>
              <a:tailEnd/>
            </a:ln>
            <a:effectLst/>
          </p:spPr>
          <p:txBody>
            <a:bodyPr>
              <a:spAutoFit/>
            </a:bodyPr>
            <a:lstStyle/>
            <a:p>
              <a:pPr algn="ctr" eaLnBrk="0" hangingPunct="0"/>
              <a:r>
                <a:rPr lang="en-US" b="1">
                  <a:latin typeface="Times New Roman" pitchFamily="18" charset="0"/>
                </a:rPr>
                <a:t>C</a:t>
              </a:r>
            </a:p>
          </p:txBody>
        </p:sp>
      </p:grpSp>
      <p:grpSp>
        <p:nvGrpSpPr>
          <p:cNvPr id="17" name="Group 59"/>
          <p:cNvGrpSpPr>
            <a:grpSpLocks/>
          </p:cNvGrpSpPr>
          <p:nvPr/>
        </p:nvGrpSpPr>
        <p:grpSpPr bwMode="auto">
          <a:xfrm>
            <a:off x="1524000" y="5334000"/>
            <a:ext cx="1143000" cy="914400"/>
            <a:chOff x="1296" y="1200"/>
            <a:chExt cx="432" cy="428"/>
          </a:xfrm>
        </p:grpSpPr>
        <p:grpSp>
          <p:nvGrpSpPr>
            <p:cNvPr id="18" name="Group 60"/>
            <p:cNvGrpSpPr>
              <a:grpSpLocks/>
            </p:cNvGrpSpPr>
            <p:nvPr/>
          </p:nvGrpSpPr>
          <p:grpSpPr bwMode="auto">
            <a:xfrm>
              <a:off x="1296" y="1200"/>
              <a:ext cx="432" cy="428"/>
              <a:chOff x="662" y="1574"/>
              <a:chExt cx="480" cy="476"/>
            </a:xfrm>
          </p:grpSpPr>
          <p:grpSp>
            <p:nvGrpSpPr>
              <p:cNvPr id="19" name="Group 61"/>
              <p:cNvGrpSpPr>
                <a:grpSpLocks/>
              </p:cNvGrpSpPr>
              <p:nvPr/>
            </p:nvGrpSpPr>
            <p:grpSpPr bwMode="auto">
              <a:xfrm>
                <a:off x="662" y="1574"/>
                <a:ext cx="480" cy="476"/>
                <a:chOff x="662" y="1574"/>
                <a:chExt cx="480" cy="476"/>
              </a:xfrm>
            </p:grpSpPr>
            <p:sp>
              <p:nvSpPr>
                <p:cNvPr id="142398" name="Oval 62"/>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42399" name="Oval 63"/>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42400" name="Oval 64"/>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42401" name="Oval 65"/>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20" name="Group 66"/>
              <p:cNvGrpSpPr>
                <a:grpSpLocks/>
              </p:cNvGrpSpPr>
              <p:nvPr/>
            </p:nvGrpSpPr>
            <p:grpSpPr bwMode="auto">
              <a:xfrm>
                <a:off x="720" y="1625"/>
                <a:ext cx="376" cy="379"/>
                <a:chOff x="336" y="1049"/>
                <a:chExt cx="376" cy="379"/>
              </a:xfrm>
            </p:grpSpPr>
            <p:sp>
              <p:nvSpPr>
                <p:cNvPr id="142403" name="Oval 67"/>
                <p:cNvSpPr>
                  <a:spLocks noChangeArrowheads="1"/>
                </p:cNvSpPr>
                <p:nvPr/>
              </p:nvSpPr>
              <p:spPr bwMode="gray">
                <a:xfrm>
                  <a:off x="336" y="1056"/>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21" name="Group 68"/>
                <p:cNvGrpSpPr>
                  <a:grpSpLocks/>
                </p:cNvGrpSpPr>
                <p:nvPr/>
              </p:nvGrpSpPr>
              <p:grpSpPr bwMode="auto">
                <a:xfrm>
                  <a:off x="336" y="1049"/>
                  <a:ext cx="364" cy="361"/>
                  <a:chOff x="4166" y="1706"/>
                  <a:chExt cx="1252" cy="1252"/>
                </a:xfrm>
              </p:grpSpPr>
              <p:sp>
                <p:nvSpPr>
                  <p:cNvPr id="142405" name="Oval 69"/>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42406" name="Oval 70"/>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42407" name="Oval 71"/>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42408" name="Oval 72"/>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42409" name="Text Box 73"/>
            <p:cNvSpPr txBox="1">
              <a:spLocks noChangeArrowheads="1"/>
            </p:cNvSpPr>
            <p:nvPr/>
          </p:nvSpPr>
          <p:spPr bwMode="gray">
            <a:xfrm>
              <a:off x="1432" y="1269"/>
              <a:ext cx="143" cy="214"/>
            </a:xfrm>
            <a:prstGeom prst="rect">
              <a:avLst/>
            </a:prstGeom>
            <a:noFill/>
            <a:ln w="9525" algn="ctr">
              <a:noFill/>
              <a:miter lim="800000"/>
              <a:headEnd/>
              <a:tailEnd/>
            </a:ln>
            <a:effectLst/>
          </p:spPr>
          <p:txBody>
            <a:bodyPr>
              <a:spAutoFit/>
            </a:bodyPr>
            <a:lstStyle/>
            <a:p>
              <a:pPr algn="ctr" eaLnBrk="0" hangingPunct="0"/>
              <a:r>
                <a:rPr lang="en-US" b="1" dirty="0">
                  <a:latin typeface="Times New Roman" pitchFamily="18" charset="0"/>
                </a:rPr>
                <a:t>D</a:t>
              </a:r>
            </a:p>
          </p:txBody>
        </p:sp>
      </p:grpSp>
      <p:grpSp>
        <p:nvGrpSpPr>
          <p:cNvPr id="22" name="Group 74"/>
          <p:cNvGrpSpPr>
            <a:grpSpLocks/>
          </p:cNvGrpSpPr>
          <p:nvPr/>
        </p:nvGrpSpPr>
        <p:grpSpPr bwMode="auto">
          <a:xfrm>
            <a:off x="1524000" y="4191000"/>
            <a:ext cx="1143000" cy="914400"/>
            <a:chOff x="1296" y="1200"/>
            <a:chExt cx="432" cy="428"/>
          </a:xfrm>
        </p:grpSpPr>
        <p:grpSp>
          <p:nvGrpSpPr>
            <p:cNvPr id="23" name="Group 75"/>
            <p:cNvGrpSpPr>
              <a:grpSpLocks/>
            </p:cNvGrpSpPr>
            <p:nvPr/>
          </p:nvGrpSpPr>
          <p:grpSpPr bwMode="auto">
            <a:xfrm>
              <a:off x="1296" y="1200"/>
              <a:ext cx="432" cy="428"/>
              <a:chOff x="662" y="1574"/>
              <a:chExt cx="480" cy="476"/>
            </a:xfrm>
          </p:grpSpPr>
          <p:grpSp>
            <p:nvGrpSpPr>
              <p:cNvPr id="24" name="Group 76"/>
              <p:cNvGrpSpPr>
                <a:grpSpLocks/>
              </p:cNvGrpSpPr>
              <p:nvPr/>
            </p:nvGrpSpPr>
            <p:grpSpPr bwMode="auto">
              <a:xfrm>
                <a:off x="662" y="1574"/>
                <a:ext cx="480" cy="476"/>
                <a:chOff x="662" y="1574"/>
                <a:chExt cx="480" cy="476"/>
              </a:xfrm>
            </p:grpSpPr>
            <p:sp>
              <p:nvSpPr>
                <p:cNvPr id="142413" name="Oval 77"/>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42414" name="Oval 78"/>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42415" name="Oval 79"/>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42416" name="Oval 80"/>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25" name="Group 81"/>
              <p:cNvGrpSpPr>
                <a:grpSpLocks/>
              </p:cNvGrpSpPr>
              <p:nvPr/>
            </p:nvGrpSpPr>
            <p:grpSpPr bwMode="auto">
              <a:xfrm>
                <a:off x="720" y="1625"/>
                <a:ext cx="376" cy="379"/>
                <a:chOff x="336" y="1049"/>
                <a:chExt cx="376" cy="379"/>
              </a:xfrm>
            </p:grpSpPr>
            <p:sp>
              <p:nvSpPr>
                <p:cNvPr id="142418" name="Oval 82"/>
                <p:cNvSpPr>
                  <a:spLocks noChangeArrowheads="1"/>
                </p:cNvSpPr>
                <p:nvPr/>
              </p:nvSpPr>
              <p:spPr bwMode="gray">
                <a:xfrm>
                  <a:off x="336" y="1056"/>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26" name="Group 83"/>
                <p:cNvGrpSpPr>
                  <a:grpSpLocks/>
                </p:cNvGrpSpPr>
                <p:nvPr/>
              </p:nvGrpSpPr>
              <p:grpSpPr bwMode="auto">
                <a:xfrm>
                  <a:off x="336" y="1049"/>
                  <a:ext cx="364" cy="361"/>
                  <a:chOff x="4166" y="1706"/>
                  <a:chExt cx="1252" cy="1252"/>
                </a:xfrm>
              </p:grpSpPr>
              <p:sp>
                <p:nvSpPr>
                  <p:cNvPr id="142420" name="Oval 84"/>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42421" name="Oval 85"/>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42422" name="Oval 86"/>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42423" name="Oval 87"/>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42424" name="Text Box 88"/>
            <p:cNvSpPr txBox="1">
              <a:spLocks noChangeArrowheads="1"/>
            </p:cNvSpPr>
            <p:nvPr/>
          </p:nvSpPr>
          <p:spPr bwMode="gray">
            <a:xfrm>
              <a:off x="1432" y="1269"/>
              <a:ext cx="143" cy="214"/>
            </a:xfrm>
            <a:prstGeom prst="rect">
              <a:avLst/>
            </a:prstGeom>
            <a:noFill/>
            <a:ln w="9525" algn="ctr">
              <a:noFill/>
              <a:miter lim="800000"/>
              <a:headEnd/>
              <a:tailEnd/>
            </a:ln>
            <a:effectLst/>
          </p:spPr>
          <p:txBody>
            <a:bodyPr>
              <a:spAutoFit/>
            </a:bodyPr>
            <a:lstStyle/>
            <a:p>
              <a:pPr algn="ctr" eaLnBrk="0" hangingPunct="0"/>
              <a:r>
                <a:rPr lang="en-US" b="1" dirty="0">
                  <a:solidFill>
                    <a:srgbClr val="FF0000"/>
                  </a:solidFill>
                  <a:latin typeface="Times New Roman" pitchFamily="18" charset="0"/>
                </a:rPr>
                <a:t>C</a:t>
              </a:r>
            </a:p>
          </p:txBody>
        </p:sp>
      </p:grpSp>
      <p:sp>
        <p:nvSpPr>
          <p:cNvPr id="142426" name="Text Box 90"/>
          <p:cNvSpPr txBox="1">
            <a:spLocks noChangeArrowheads="1"/>
          </p:cNvSpPr>
          <p:nvPr/>
        </p:nvSpPr>
        <p:spPr bwMode="auto">
          <a:xfrm>
            <a:off x="0" y="762000"/>
            <a:ext cx="8915400" cy="523220"/>
          </a:xfrm>
          <a:prstGeom prst="rect">
            <a:avLst/>
          </a:prstGeom>
          <a:noFill/>
          <a:ln w="9525">
            <a:noFill/>
            <a:miter lim="800000"/>
            <a:headEnd/>
            <a:tailEnd/>
          </a:ln>
          <a:effectLst/>
        </p:spPr>
        <p:txBody>
          <a:bodyPr wrap="square">
            <a:spAutoFit/>
          </a:bodyPr>
          <a:lstStyle/>
          <a:p>
            <a:pPr>
              <a:spcBef>
                <a:spcPct val="50000"/>
              </a:spcBef>
            </a:pPr>
            <a:r>
              <a:rPr lang="en-US" dirty="0">
                <a:solidFill>
                  <a:srgbClr val="FF0000"/>
                </a:solidFill>
              </a:rPr>
              <a:t> </a:t>
            </a:r>
            <a:r>
              <a:rPr lang="en-US" sz="2800" dirty="0" err="1" smtClean="0">
                <a:solidFill>
                  <a:srgbClr val="FF0000"/>
                </a:solidFill>
                <a:latin typeface="Times New Roman" pitchFamily="18" charset="0"/>
              </a:rPr>
              <a:t>Thành</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phần</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biệt</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lập</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trong</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câu</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dưới</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đây</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thuộc</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thành</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phần</a:t>
            </a:r>
            <a:r>
              <a:rPr lang="en-US" sz="2800" dirty="0" smtClean="0">
                <a:solidFill>
                  <a:srgbClr val="FF0000"/>
                </a:solidFill>
                <a:latin typeface="Times New Roman" pitchFamily="18" charset="0"/>
              </a:rPr>
              <a:t> </a:t>
            </a:r>
            <a:r>
              <a:rPr lang="en-US" sz="2800" dirty="0" err="1" smtClean="0">
                <a:solidFill>
                  <a:srgbClr val="FF0000"/>
                </a:solidFill>
                <a:latin typeface="Times New Roman" pitchFamily="18" charset="0"/>
              </a:rPr>
              <a:t>gì</a:t>
            </a:r>
            <a:r>
              <a:rPr lang="en-US" sz="2800" dirty="0" smtClean="0">
                <a:solidFill>
                  <a:srgbClr val="FF0000"/>
                </a:solidFill>
                <a:latin typeface="Times New Roman" pitchFamily="18" charset="0"/>
              </a:rPr>
              <a:t>?</a:t>
            </a:r>
            <a:endParaRPr lang="en-US" sz="3200" dirty="0">
              <a:solidFill>
                <a:srgbClr val="FF0000"/>
              </a:solidFill>
              <a:latin typeface="Times New Roman" pitchFamily="18" charset="0"/>
            </a:endParaRPr>
          </a:p>
        </p:txBody>
      </p:sp>
      <p:sp>
        <p:nvSpPr>
          <p:cNvPr id="142427" name="Text Box 91"/>
          <p:cNvSpPr txBox="1">
            <a:spLocks noChangeArrowheads="1"/>
          </p:cNvSpPr>
          <p:nvPr/>
        </p:nvSpPr>
        <p:spPr bwMode="auto">
          <a:xfrm>
            <a:off x="2743200" y="2057400"/>
            <a:ext cx="3581400" cy="461665"/>
          </a:xfrm>
          <a:prstGeom prst="rect">
            <a:avLst/>
          </a:prstGeom>
          <a:noFill/>
          <a:ln w="9525">
            <a:noFill/>
            <a:miter lim="800000"/>
            <a:headEnd/>
            <a:tailEnd/>
          </a:ln>
          <a:effectLst/>
        </p:spPr>
        <p:txBody>
          <a:bodyPr wrap="square">
            <a:spAutoFit/>
          </a:bodyPr>
          <a:lstStyle/>
          <a:p>
            <a:pPr>
              <a:spcBef>
                <a:spcPct val="50000"/>
              </a:spcBef>
            </a:pPr>
            <a:r>
              <a:rPr lang="en-US" b="1" i="1" dirty="0">
                <a:solidFill>
                  <a:schemeClr val="accent6">
                    <a:lumMod val="50000"/>
                  </a:schemeClr>
                </a:solidFill>
                <a:latin typeface="Times New Roman" pitchFamily="18" charset="0"/>
              </a:rPr>
              <a:t>  </a:t>
            </a:r>
            <a:r>
              <a:rPr lang="en-US" sz="2400" b="1" dirty="0" err="1" smtClean="0">
                <a:solidFill>
                  <a:schemeClr val="accent6">
                    <a:lumMod val="50000"/>
                  </a:schemeClr>
                </a:solidFill>
              </a:rPr>
              <a:t>Thành</a:t>
            </a:r>
            <a:r>
              <a:rPr lang="en-US" sz="2400" b="1" dirty="0" smtClean="0">
                <a:solidFill>
                  <a:schemeClr val="accent6">
                    <a:lumMod val="50000"/>
                  </a:schemeClr>
                </a:solidFill>
              </a:rPr>
              <a:t> </a:t>
            </a:r>
            <a:r>
              <a:rPr lang="en-US" sz="2400" b="1" dirty="0" err="1" smtClean="0">
                <a:solidFill>
                  <a:schemeClr val="accent6">
                    <a:lumMod val="50000"/>
                  </a:schemeClr>
                </a:solidFill>
              </a:rPr>
              <a:t>phần</a:t>
            </a:r>
            <a:r>
              <a:rPr lang="en-US" sz="2400" b="1" dirty="0" smtClean="0">
                <a:solidFill>
                  <a:schemeClr val="accent6">
                    <a:lumMod val="50000"/>
                  </a:schemeClr>
                </a:solidFill>
              </a:rPr>
              <a:t>  </a:t>
            </a:r>
            <a:r>
              <a:rPr lang="en-US" sz="2400" b="1" dirty="0" err="1" smtClean="0">
                <a:solidFill>
                  <a:schemeClr val="accent6">
                    <a:lumMod val="50000"/>
                  </a:schemeClr>
                </a:solidFill>
              </a:rPr>
              <a:t>tình</a:t>
            </a:r>
            <a:r>
              <a:rPr lang="en-US" sz="2400" b="1" dirty="0" smtClean="0">
                <a:solidFill>
                  <a:schemeClr val="accent6">
                    <a:lumMod val="50000"/>
                  </a:schemeClr>
                </a:solidFill>
              </a:rPr>
              <a:t> </a:t>
            </a:r>
            <a:r>
              <a:rPr lang="en-US" sz="2400" b="1" dirty="0" err="1" smtClean="0">
                <a:solidFill>
                  <a:schemeClr val="accent6">
                    <a:lumMod val="50000"/>
                  </a:schemeClr>
                </a:solidFill>
              </a:rPr>
              <a:t>thái</a:t>
            </a:r>
            <a:endParaRPr lang="en-US" sz="2400" b="1" dirty="0">
              <a:solidFill>
                <a:schemeClr val="accent6">
                  <a:lumMod val="50000"/>
                </a:schemeClr>
              </a:solidFill>
            </a:endParaRPr>
          </a:p>
        </p:txBody>
      </p:sp>
      <p:sp>
        <p:nvSpPr>
          <p:cNvPr id="142429" name="Text Box 93"/>
          <p:cNvSpPr txBox="1">
            <a:spLocks noChangeArrowheads="1"/>
          </p:cNvSpPr>
          <p:nvPr/>
        </p:nvSpPr>
        <p:spPr bwMode="auto">
          <a:xfrm>
            <a:off x="2743200" y="3276600"/>
            <a:ext cx="4038600" cy="461665"/>
          </a:xfrm>
          <a:prstGeom prst="rect">
            <a:avLst/>
          </a:prstGeom>
          <a:noFill/>
          <a:ln w="9525">
            <a:noFill/>
            <a:miter lim="800000"/>
            <a:headEnd/>
            <a:tailEnd/>
          </a:ln>
          <a:effectLst/>
        </p:spPr>
        <p:txBody>
          <a:bodyPr>
            <a:spAutoFit/>
          </a:bodyPr>
          <a:lstStyle/>
          <a:p>
            <a:pPr>
              <a:spcBef>
                <a:spcPct val="50000"/>
              </a:spcBef>
            </a:pPr>
            <a:r>
              <a:rPr lang="en-US" sz="2400" b="1" dirty="0" err="1" smtClean="0">
                <a:solidFill>
                  <a:schemeClr val="accent6">
                    <a:lumMod val="50000"/>
                  </a:schemeClr>
                </a:solidFill>
              </a:rPr>
              <a:t>Thành</a:t>
            </a:r>
            <a:r>
              <a:rPr lang="en-US" sz="2400" b="1" dirty="0" smtClean="0">
                <a:solidFill>
                  <a:schemeClr val="accent6">
                    <a:lumMod val="50000"/>
                  </a:schemeClr>
                </a:solidFill>
              </a:rPr>
              <a:t> </a:t>
            </a:r>
            <a:r>
              <a:rPr lang="en-US" sz="2400" b="1" dirty="0" err="1" smtClean="0">
                <a:solidFill>
                  <a:schemeClr val="accent6">
                    <a:lumMod val="50000"/>
                  </a:schemeClr>
                </a:solidFill>
              </a:rPr>
              <a:t>phần</a:t>
            </a:r>
            <a:r>
              <a:rPr lang="en-US" sz="2400" b="1" dirty="0" smtClean="0">
                <a:solidFill>
                  <a:schemeClr val="accent6">
                    <a:lumMod val="50000"/>
                  </a:schemeClr>
                </a:solidFill>
              </a:rPr>
              <a:t> </a:t>
            </a:r>
            <a:r>
              <a:rPr lang="en-US" sz="2400" b="1" dirty="0" err="1" smtClean="0">
                <a:solidFill>
                  <a:schemeClr val="accent6">
                    <a:lumMod val="50000"/>
                  </a:schemeClr>
                </a:solidFill>
              </a:rPr>
              <a:t>cảm</a:t>
            </a:r>
            <a:r>
              <a:rPr lang="en-US" sz="2400" b="1" dirty="0" smtClean="0">
                <a:solidFill>
                  <a:schemeClr val="accent6">
                    <a:lumMod val="50000"/>
                  </a:schemeClr>
                </a:solidFill>
              </a:rPr>
              <a:t> </a:t>
            </a:r>
            <a:r>
              <a:rPr lang="en-US" sz="2400" b="1" dirty="0" err="1" smtClean="0">
                <a:solidFill>
                  <a:schemeClr val="accent6">
                    <a:lumMod val="50000"/>
                  </a:schemeClr>
                </a:solidFill>
              </a:rPr>
              <a:t>thán</a:t>
            </a:r>
            <a:endParaRPr lang="en-US" sz="2400" b="1" dirty="0">
              <a:solidFill>
                <a:schemeClr val="accent6">
                  <a:lumMod val="50000"/>
                </a:schemeClr>
              </a:solidFill>
            </a:endParaRPr>
          </a:p>
        </p:txBody>
      </p:sp>
      <p:sp>
        <p:nvSpPr>
          <p:cNvPr id="142430" name="Text Box 94"/>
          <p:cNvSpPr txBox="1">
            <a:spLocks noChangeArrowheads="1"/>
          </p:cNvSpPr>
          <p:nvPr/>
        </p:nvSpPr>
        <p:spPr bwMode="auto">
          <a:xfrm>
            <a:off x="3048000" y="4419600"/>
            <a:ext cx="3505200" cy="457200"/>
          </a:xfrm>
          <a:prstGeom prst="rect">
            <a:avLst/>
          </a:prstGeom>
          <a:noFill/>
          <a:ln w="9525">
            <a:noFill/>
            <a:miter lim="800000"/>
            <a:headEnd/>
            <a:tailEnd/>
          </a:ln>
          <a:effectLst/>
        </p:spPr>
        <p:txBody>
          <a:bodyPr>
            <a:spAutoFit/>
          </a:bodyPr>
          <a:lstStyle/>
          <a:p>
            <a:pPr>
              <a:spcBef>
                <a:spcPct val="50000"/>
              </a:spcBef>
            </a:pPr>
            <a:endParaRPr lang="en-US"/>
          </a:p>
        </p:txBody>
      </p:sp>
      <p:sp>
        <p:nvSpPr>
          <p:cNvPr id="142431" name="Text Box 95"/>
          <p:cNvSpPr txBox="1">
            <a:spLocks noChangeArrowheads="1"/>
          </p:cNvSpPr>
          <p:nvPr/>
        </p:nvSpPr>
        <p:spPr bwMode="auto">
          <a:xfrm>
            <a:off x="2667000" y="4419600"/>
            <a:ext cx="4343400" cy="461665"/>
          </a:xfrm>
          <a:prstGeom prst="rect">
            <a:avLst/>
          </a:prstGeom>
          <a:noFill/>
          <a:ln w="9525">
            <a:noFill/>
            <a:miter lim="800000"/>
            <a:headEnd/>
            <a:tailEnd/>
          </a:ln>
          <a:effectLst/>
        </p:spPr>
        <p:txBody>
          <a:bodyPr wrap="square">
            <a:spAutoFit/>
          </a:bodyPr>
          <a:lstStyle/>
          <a:p>
            <a:pPr>
              <a:spcBef>
                <a:spcPct val="50000"/>
              </a:spcBef>
            </a:pPr>
            <a:r>
              <a:rPr lang="en-US" sz="2400" dirty="0">
                <a:solidFill>
                  <a:schemeClr val="accent6">
                    <a:lumMod val="50000"/>
                  </a:schemeClr>
                </a:solidFill>
              </a:rPr>
              <a:t>  </a:t>
            </a:r>
            <a:r>
              <a:rPr lang="en-US" sz="2400" b="1" dirty="0" err="1" smtClean="0">
                <a:solidFill>
                  <a:schemeClr val="accent6">
                    <a:lumMod val="50000"/>
                  </a:schemeClr>
                </a:solidFill>
              </a:rPr>
              <a:t>Thành</a:t>
            </a:r>
            <a:r>
              <a:rPr lang="en-US" sz="2400" b="1" dirty="0" smtClean="0">
                <a:solidFill>
                  <a:schemeClr val="accent6">
                    <a:lumMod val="50000"/>
                  </a:schemeClr>
                </a:solidFill>
              </a:rPr>
              <a:t> </a:t>
            </a:r>
            <a:r>
              <a:rPr lang="en-US" sz="2400" b="1" dirty="0" err="1" smtClean="0">
                <a:solidFill>
                  <a:schemeClr val="accent6">
                    <a:lumMod val="50000"/>
                  </a:schemeClr>
                </a:solidFill>
              </a:rPr>
              <a:t>phần</a:t>
            </a:r>
            <a:r>
              <a:rPr lang="en-US" sz="2400" b="1" dirty="0" smtClean="0">
                <a:solidFill>
                  <a:schemeClr val="accent6">
                    <a:lumMod val="50000"/>
                  </a:schemeClr>
                </a:solidFill>
              </a:rPr>
              <a:t> </a:t>
            </a:r>
            <a:r>
              <a:rPr lang="en-US" sz="2400" b="1" dirty="0" err="1" smtClean="0">
                <a:solidFill>
                  <a:schemeClr val="accent6">
                    <a:lumMod val="50000"/>
                  </a:schemeClr>
                </a:solidFill>
              </a:rPr>
              <a:t>phụ</a:t>
            </a:r>
            <a:r>
              <a:rPr lang="en-US" sz="2400" b="1" dirty="0" smtClean="0">
                <a:solidFill>
                  <a:schemeClr val="accent6">
                    <a:lumMod val="50000"/>
                  </a:schemeClr>
                </a:solidFill>
              </a:rPr>
              <a:t> </a:t>
            </a:r>
            <a:r>
              <a:rPr lang="en-US" sz="2400" b="1" dirty="0" err="1" smtClean="0">
                <a:solidFill>
                  <a:schemeClr val="accent6">
                    <a:lumMod val="50000"/>
                  </a:schemeClr>
                </a:solidFill>
              </a:rPr>
              <a:t>chú</a:t>
            </a:r>
            <a:endParaRPr lang="en-US" sz="2400" b="1" dirty="0">
              <a:solidFill>
                <a:schemeClr val="accent6">
                  <a:lumMod val="50000"/>
                </a:schemeClr>
              </a:solidFill>
            </a:endParaRPr>
          </a:p>
        </p:txBody>
      </p:sp>
      <p:sp>
        <p:nvSpPr>
          <p:cNvPr id="142432" name="Text Box 96"/>
          <p:cNvSpPr txBox="1">
            <a:spLocks noChangeArrowheads="1"/>
          </p:cNvSpPr>
          <p:nvPr/>
        </p:nvSpPr>
        <p:spPr bwMode="auto">
          <a:xfrm>
            <a:off x="2895600" y="5562600"/>
            <a:ext cx="5562600" cy="457200"/>
          </a:xfrm>
          <a:prstGeom prst="rect">
            <a:avLst/>
          </a:prstGeom>
          <a:noFill/>
          <a:ln w="9525">
            <a:noFill/>
            <a:miter lim="800000"/>
            <a:headEnd/>
            <a:tailEnd/>
          </a:ln>
          <a:effectLst/>
        </p:spPr>
        <p:txBody>
          <a:bodyPr>
            <a:spAutoFit/>
          </a:bodyPr>
          <a:lstStyle/>
          <a:p>
            <a:pPr>
              <a:spcBef>
                <a:spcPct val="50000"/>
              </a:spcBef>
            </a:pPr>
            <a:endParaRPr lang="en-US"/>
          </a:p>
        </p:txBody>
      </p:sp>
      <p:sp>
        <p:nvSpPr>
          <p:cNvPr id="142433" name="Text Box 97"/>
          <p:cNvSpPr txBox="1">
            <a:spLocks noChangeArrowheads="1"/>
          </p:cNvSpPr>
          <p:nvPr/>
        </p:nvSpPr>
        <p:spPr bwMode="auto">
          <a:xfrm>
            <a:off x="2667000" y="5562600"/>
            <a:ext cx="5791200" cy="461665"/>
          </a:xfrm>
          <a:prstGeom prst="rect">
            <a:avLst/>
          </a:prstGeom>
          <a:noFill/>
          <a:ln w="9525">
            <a:noFill/>
            <a:miter lim="800000"/>
            <a:headEnd/>
            <a:tailEnd/>
          </a:ln>
          <a:effectLst/>
        </p:spPr>
        <p:txBody>
          <a:bodyPr>
            <a:spAutoFit/>
          </a:bodyPr>
          <a:lstStyle/>
          <a:p>
            <a:pPr>
              <a:spcBef>
                <a:spcPct val="50000"/>
              </a:spcBef>
            </a:pPr>
            <a:r>
              <a:rPr lang="en-US" sz="2400" dirty="0">
                <a:solidFill>
                  <a:schemeClr val="accent6">
                    <a:lumMod val="50000"/>
                  </a:schemeClr>
                </a:solidFill>
              </a:rPr>
              <a:t>  </a:t>
            </a:r>
            <a:r>
              <a:rPr lang="en-US" sz="2400" b="1" dirty="0" err="1" smtClean="0">
                <a:solidFill>
                  <a:schemeClr val="accent6">
                    <a:lumMod val="50000"/>
                  </a:schemeClr>
                </a:solidFill>
              </a:rPr>
              <a:t>Thành</a:t>
            </a:r>
            <a:r>
              <a:rPr lang="en-US" sz="2400" b="1" dirty="0" smtClean="0">
                <a:solidFill>
                  <a:schemeClr val="accent6">
                    <a:lumMod val="50000"/>
                  </a:schemeClr>
                </a:solidFill>
              </a:rPr>
              <a:t> </a:t>
            </a:r>
            <a:r>
              <a:rPr lang="en-US" sz="2400" b="1" dirty="0" err="1" smtClean="0">
                <a:solidFill>
                  <a:schemeClr val="accent6">
                    <a:lumMod val="50000"/>
                  </a:schemeClr>
                </a:solidFill>
              </a:rPr>
              <a:t>phần</a:t>
            </a:r>
            <a:r>
              <a:rPr lang="en-US" sz="2400" b="1" dirty="0" smtClean="0">
                <a:solidFill>
                  <a:schemeClr val="accent6">
                    <a:lumMod val="50000"/>
                  </a:schemeClr>
                </a:solidFill>
              </a:rPr>
              <a:t> </a:t>
            </a:r>
            <a:r>
              <a:rPr lang="en-US" sz="2400" b="1" dirty="0" err="1" smtClean="0">
                <a:solidFill>
                  <a:schemeClr val="accent6">
                    <a:lumMod val="50000"/>
                  </a:schemeClr>
                </a:solidFill>
              </a:rPr>
              <a:t>gọi</a:t>
            </a:r>
            <a:r>
              <a:rPr lang="en-US" sz="2400" b="1" dirty="0" smtClean="0">
                <a:solidFill>
                  <a:schemeClr val="accent6">
                    <a:lumMod val="50000"/>
                  </a:schemeClr>
                </a:solidFill>
              </a:rPr>
              <a:t>- </a:t>
            </a:r>
            <a:r>
              <a:rPr lang="en-US" sz="2400" b="1" dirty="0" err="1" smtClean="0">
                <a:solidFill>
                  <a:schemeClr val="accent6">
                    <a:lumMod val="50000"/>
                  </a:schemeClr>
                </a:solidFill>
              </a:rPr>
              <a:t>đáp</a:t>
            </a:r>
            <a:endParaRPr lang="en-US" sz="2400" b="1" dirty="0">
              <a:solidFill>
                <a:schemeClr val="accent6">
                  <a:lumMod val="50000"/>
                </a:schemeClr>
              </a:solidFill>
            </a:endParaRPr>
          </a:p>
        </p:txBody>
      </p:sp>
      <p:sp>
        <p:nvSpPr>
          <p:cNvPr id="86" name="Rectangle 2"/>
          <p:cNvSpPr txBox="1">
            <a:spLocks noChangeArrowheads="1"/>
          </p:cNvSpPr>
          <p:nvPr/>
        </p:nvSpPr>
        <p:spPr>
          <a:xfrm>
            <a:off x="304800" y="228600"/>
            <a:ext cx="8610600" cy="533400"/>
          </a:xfrm>
          <a:prstGeom prst="rect">
            <a:avLst/>
          </a:prstGeom>
          <a:ln w="57150" cmpd="thinThick">
            <a:solidFill>
              <a:schemeClr val="tx1"/>
            </a:solidFill>
          </a:ln>
        </p:spPr>
        <p:txBody>
          <a:bodyPr/>
          <a:lstStyle/>
          <a:p>
            <a:pPr lvl="0" algn="ctr">
              <a:defRPr/>
            </a:pPr>
            <a:r>
              <a:rPr lang="en-US" sz="3200" b="1" i="1" kern="0" dirty="0" smtClean="0">
                <a:solidFill>
                  <a:srgbClr val="FF0000"/>
                </a:solidFill>
                <a:cs typeface="Arial" charset="0"/>
              </a:rPr>
              <a:t>§104.  CÁC THÀNH </a:t>
            </a:r>
            <a:r>
              <a:rPr lang="en-US" sz="3200" b="1" i="1" kern="0" dirty="0" err="1" smtClean="0">
                <a:solidFill>
                  <a:srgbClr val="FF0000"/>
                </a:solidFill>
                <a:cs typeface="Arial" charset="0"/>
              </a:rPr>
              <a:t>BiỆT</a:t>
            </a:r>
            <a:r>
              <a:rPr lang="en-US" sz="3200" b="1" i="1" kern="0" dirty="0" smtClean="0">
                <a:solidFill>
                  <a:srgbClr val="FF0000"/>
                </a:solidFill>
                <a:cs typeface="Arial" charset="0"/>
              </a:rPr>
              <a:t> LẬP (TT)</a:t>
            </a:r>
            <a:endParaRPr lang="en-US" sz="2800" b="1" i="1" kern="0" dirty="0" smtClean="0">
              <a:solidFill>
                <a:srgbClr val="FF0000"/>
              </a:solidFill>
            </a:endParaRPr>
          </a:p>
        </p:txBody>
      </p:sp>
      <p:sp>
        <p:nvSpPr>
          <p:cNvPr id="85" name="Text Box 90"/>
          <p:cNvSpPr txBox="1">
            <a:spLocks noChangeArrowheads="1"/>
          </p:cNvSpPr>
          <p:nvPr/>
        </p:nvSpPr>
        <p:spPr bwMode="auto">
          <a:xfrm>
            <a:off x="0" y="1295400"/>
            <a:ext cx="9144000" cy="584775"/>
          </a:xfrm>
          <a:prstGeom prst="rect">
            <a:avLst/>
          </a:prstGeom>
          <a:noFill/>
          <a:ln w="9525">
            <a:noFill/>
            <a:miter lim="800000"/>
            <a:headEnd/>
            <a:tailEnd/>
          </a:ln>
          <a:effectLst/>
        </p:spPr>
        <p:txBody>
          <a:bodyPr wrap="square">
            <a:spAutoFit/>
          </a:bodyPr>
          <a:lstStyle/>
          <a:p>
            <a:pPr>
              <a:spcBef>
                <a:spcPct val="50000"/>
              </a:spcBef>
            </a:pPr>
            <a:r>
              <a:rPr lang="en-US" sz="2000" dirty="0">
                <a:solidFill>
                  <a:srgbClr val="800000"/>
                </a:solidFill>
              </a:rPr>
              <a:t> </a:t>
            </a:r>
            <a:r>
              <a:rPr lang="en-US" sz="3200" dirty="0" smtClean="0">
                <a:solidFill>
                  <a:srgbClr val="800000"/>
                </a:solidFill>
              </a:rPr>
              <a:t>“</a:t>
            </a:r>
            <a:r>
              <a:rPr lang="en-US" sz="2800" dirty="0" err="1" smtClean="0">
                <a:solidFill>
                  <a:srgbClr val="800000"/>
                </a:solidFill>
                <a:latin typeface="Times New Roman" pitchFamily="18" charset="0"/>
              </a:rPr>
              <a:t>Nguyễn</a:t>
            </a:r>
            <a:r>
              <a:rPr lang="en-US" sz="2800" dirty="0" smtClean="0">
                <a:solidFill>
                  <a:srgbClr val="800000"/>
                </a:solidFill>
                <a:latin typeface="Times New Roman" pitchFamily="18" charset="0"/>
              </a:rPr>
              <a:t> </a:t>
            </a:r>
            <a:r>
              <a:rPr lang="en-US" sz="2800" dirty="0" err="1" smtClean="0">
                <a:solidFill>
                  <a:srgbClr val="800000"/>
                </a:solidFill>
                <a:latin typeface="Times New Roman" pitchFamily="18" charset="0"/>
              </a:rPr>
              <a:t>Đình</a:t>
            </a:r>
            <a:r>
              <a:rPr lang="en-US" sz="2800" dirty="0" smtClean="0">
                <a:solidFill>
                  <a:srgbClr val="800000"/>
                </a:solidFill>
                <a:latin typeface="Times New Roman" pitchFamily="18" charset="0"/>
              </a:rPr>
              <a:t> </a:t>
            </a:r>
            <a:r>
              <a:rPr lang="en-US" sz="2800" dirty="0" err="1" smtClean="0">
                <a:solidFill>
                  <a:srgbClr val="800000"/>
                </a:solidFill>
                <a:latin typeface="Times New Roman" pitchFamily="18" charset="0"/>
              </a:rPr>
              <a:t>Chiểu</a:t>
            </a:r>
            <a:r>
              <a:rPr lang="en-US" sz="2800" dirty="0" smtClean="0">
                <a:solidFill>
                  <a:srgbClr val="800000"/>
                </a:solidFill>
                <a:latin typeface="Times New Roman" pitchFamily="18" charset="0"/>
              </a:rPr>
              <a:t> -</a:t>
            </a:r>
            <a:r>
              <a:rPr lang="en-US" sz="2800" i="1" dirty="0" err="1" smtClean="0">
                <a:solidFill>
                  <a:srgbClr val="800000"/>
                </a:solidFill>
                <a:latin typeface="Times New Roman" pitchFamily="18" charset="0"/>
              </a:rPr>
              <a:t>nhà</a:t>
            </a:r>
            <a:r>
              <a:rPr lang="en-US" sz="2800" i="1" dirty="0" smtClean="0">
                <a:solidFill>
                  <a:srgbClr val="800000"/>
                </a:solidFill>
                <a:latin typeface="Times New Roman" pitchFamily="18" charset="0"/>
              </a:rPr>
              <a:t> </a:t>
            </a:r>
            <a:r>
              <a:rPr lang="en-US" sz="2800" i="1" dirty="0" err="1" smtClean="0">
                <a:solidFill>
                  <a:srgbClr val="800000"/>
                </a:solidFill>
                <a:latin typeface="Times New Roman" pitchFamily="18" charset="0"/>
              </a:rPr>
              <a:t>văn</a:t>
            </a:r>
            <a:r>
              <a:rPr lang="en-US" sz="2800" i="1" dirty="0" smtClean="0">
                <a:solidFill>
                  <a:srgbClr val="800000"/>
                </a:solidFill>
                <a:latin typeface="Times New Roman" pitchFamily="18" charset="0"/>
              </a:rPr>
              <a:t> </a:t>
            </a:r>
            <a:r>
              <a:rPr lang="en-US" sz="2800" i="1" dirty="0" err="1" smtClean="0">
                <a:solidFill>
                  <a:srgbClr val="800000"/>
                </a:solidFill>
                <a:latin typeface="Times New Roman" pitchFamily="18" charset="0"/>
              </a:rPr>
              <a:t>mù</a:t>
            </a:r>
            <a:r>
              <a:rPr lang="en-US" sz="2800" i="1" dirty="0" smtClean="0">
                <a:solidFill>
                  <a:srgbClr val="800000"/>
                </a:solidFill>
                <a:latin typeface="Times New Roman" pitchFamily="18" charset="0"/>
              </a:rPr>
              <a:t> </a:t>
            </a:r>
            <a:r>
              <a:rPr lang="en-US" sz="2800" i="1" dirty="0" err="1" smtClean="0">
                <a:solidFill>
                  <a:srgbClr val="800000"/>
                </a:solidFill>
                <a:latin typeface="Times New Roman" pitchFamily="18" charset="0"/>
              </a:rPr>
              <a:t>loà</a:t>
            </a:r>
            <a:r>
              <a:rPr lang="en-US" sz="2800" dirty="0" smtClean="0">
                <a:solidFill>
                  <a:srgbClr val="800000"/>
                </a:solidFill>
                <a:latin typeface="Times New Roman" pitchFamily="18" charset="0"/>
              </a:rPr>
              <a:t>-  </a:t>
            </a:r>
            <a:r>
              <a:rPr lang="en-US" sz="2800" dirty="0" err="1" smtClean="0">
                <a:solidFill>
                  <a:srgbClr val="800000"/>
                </a:solidFill>
                <a:latin typeface="Times New Roman" pitchFamily="18" charset="0"/>
              </a:rPr>
              <a:t>chịu</a:t>
            </a:r>
            <a:r>
              <a:rPr lang="en-US" sz="2800" dirty="0" smtClean="0">
                <a:solidFill>
                  <a:srgbClr val="800000"/>
                </a:solidFill>
                <a:latin typeface="Times New Roman" pitchFamily="18" charset="0"/>
              </a:rPr>
              <a:t> </a:t>
            </a:r>
            <a:r>
              <a:rPr lang="en-US" sz="2800" dirty="0" err="1" smtClean="0">
                <a:solidFill>
                  <a:srgbClr val="800000"/>
                </a:solidFill>
                <a:latin typeface="Times New Roman" pitchFamily="18" charset="0"/>
              </a:rPr>
              <a:t>nhiều</a:t>
            </a:r>
            <a:r>
              <a:rPr lang="en-US" sz="2800" dirty="0" smtClean="0">
                <a:solidFill>
                  <a:srgbClr val="800000"/>
                </a:solidFill>
                <a:latin typeface="Times New Roman" pitchFamily="18" charset="0"/>
              </a:rPr>
              <a:t> </a:t>
            </a:r>
            <a:r>
              <a:rPr lang="en-US" sz="2800" dirty="0" err="1" smtClean="0">
                <a:solidFill>
                  <a:srgbClr val="800000"/>
                </a:solidFill>
                <a:latin typeface="Times New Roman" pitchFamily="18" charset="0"/>
              </a:rPr>
              <a:t>đau</a:t>
            </a:r>
            <a:r>
              <a:rPr lang="en-US" sz="2800" dirty="0" smtClean="0">
                <a:solidFill>
                  <a:srgbClr val="800000"/>
                </a:solidFill>
                <a:latin typeface="Times New Roman" pitchFamily="18" charset="0"/>
              </a:rPr>
              <a:t> </a:t>
            </a:r>
            <a:r>
              <a:rPr lang="en-US" sz="2800" dirty="0" err="1" smtClean="0">
                <a:solidFill>
                  <a:srgbClr val="800000"/>
                </a:solidFill>
                <a:latin typeface="Times New Roman" pitchFamily="18" charset="0"/>
              </a:rPr>
              <a:t>khổ</a:t>
            </a:r>
            <a:r>
              <a:rPr lang="en-US" sz="2800" dirty="0" smtClean="0">
                <a:solidFill>
                  <a:srgbClr val="800000"/>
                </a:solidFill>
                <a:latin typeface="Times New Roman" pitchFamily="18" charset="0"/>
              </a:rPr>
              <a:t>.”</a:t>
            </a:r>
            <a:endParaRPr lang="en-US" sz="3200" dirty="0">
              <a:solidFill>
                <a:srgbClr val="800000"/>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142427"/>
                                        </p:tgtEl>
                                        <p:attrNameLst>
                                          <p:attrName>style.visibility</p:attrName>
                                        </p:attrNameLst>
                                      </p:cBhvr>
                                      <p:to>
                                        <p:strVal val="visible"/>
                                      </p:to>
                                    </p:set>
                                    <p:anim calcmode="lin" valueType="num">
                                      <p:cBhvr>
                                        <p:cTn id="17" dur="500" decel="50000" fill="hold">
                                          <p:stCondLst>
                                            <p:cond delay="0"/>
                                          </p:stCondLst>
                                        </p:cTn>
                                        <p:tgtEl>
                                          <p:spTgt spid="142427"/>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42427"/>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42427"/>
                                        </p:tgtEl>
                                        <p:attrNameLst>
                                          <p:attrName>ppt_w</p:attrName>
                                        </p:attrNameLst>
                                      </p:cBhvr>
                                      <p:tavLst>
                                        <p:tav tm="0">
                                          <p:val>
                                            <p:strVal val="#ppt_w*.05"/>
                                          </p:val>
                                        </p:tav>
                                        <p:tav tm="100000">
                                          <p:val>
                                            <p:strVal val="#ppt_w"/>
                                          </p:val>
                                        </p:tav>
                                      </p:tavLst>
                                    </p:anim>
                                    <p:anim calcmode="lin" valueType="num">
                                      <p:cBhvr>
                                        <p:cTn id="20" dur="1000" fill="hold"/>
                                        <p:tgtEl>
                                          <p:spTgt spid="142427"/>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42427"/>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42427"/>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42427"/>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42427"/>
                                        </p:tgtEl>
                                      </p:cBhvr>
                                    </p:animEffect>
                                  </p:childTnLst>
                                </p:cTn>
                              </p:par>
                            </p:childTnLst>
                          </p:cTn>
                        </p:par>
                      </p:childTnLst>
                    </p:cTn>
                  </p:par>
                  <p:par>
                    <p:cTn id="25" fill="hold">
                      <p:stCondLst>
                        <p:cond delay="indefinite"/>
                      </p:stCondLst>
                      <p:childTnLst>
                        <p:par>
                          <p:cTn id="26" fill="hold">
                            <p:stCondLst>
                              <p:cond delay="0"/>
                            </p:stCondLst>
                            <p:childTnLst>
                              <p:par>
                                <p:cTn id="27" presetID="25"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32" dur="1000" fill="hold"/>
                                        <p:tgtEl>
                                          <p:spTgt spid="7"/>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7"/>
                                        </p:tgtEl>
                                      </p:cBhvr>
                                    </p:animEffect>
                                  </p:childTnLst>
                                </p:cTn>
                              </p:par>
                              <p:par>
                                <p:cTn id="37" presetID="25" presetClass="entr" presetSubtype="0" fill="hold" grpId="0" nodeType="withEffect">
                                  <p:stCondLst>
                                    <p:cond delay="0"/>
                                  </p:stCondLst>
                                  <p:childTnLst>
                                    <p:set>
                                      <p:cBhvr>
                                        <p:cTn id="38" dur="1" fill="hold">
                                          <p:stCondLst>
                                            <p:cond delay="0"/>
                                          </p:stCondLst>
                                        </p:cTn>
                                        <p:tgtEl>
                                          <p:spTgt spid="142429"/>
                                        </p:tgtEl>
                                        <p:attrNameLst>
                                          <p:attrName>style.visibility</p:attrName>
                                        </p:attrNameLst>
                                      </p:cBhvr>
                                      <p:to>
                                        <p:strVal val="visible"/>
                                      </p:to>
                                    </p:set>
                                    <p:anim calcmode="lin" valueType="num">
                                      <p:cBhvr>
                                        <p:cTn id="39" dur="500" decel="50000" fill="hold">
                                          <p:stCondLst>
                                            <p:cond delay="0"/>
                                          </p:stCondLst>
                                        </p:cTn>
                                        <p:tgtEl>
                                          <p:spTgt spid="142429"/>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142429"/>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142429"/>
                                        </p:tgtEl>
                                        <p:attrNameLst>
                                          <p:attrName>ppt_w</p:attrName>
                                        </p:attrNameLst>
                                      </p:cBhvr>
                                      <p:tavLst>
                                        <p:tav tm="0">
                                          <p:val>
                                            <p:strVal val="#ppt_w*.05"/>
                                          </p:val>
                                        </p:tav>
                                        <p:tav tm="100000">
                                          <p:val>
                                            <p:strVal val="#ppt_w"/>
                                          </p:val>
                                        </p:tav>
                                      </p:tavLst>
                                    </p:anim>
                                    <p:anim calcmode="lin" valueType="num">
                                      <p:cBhvr>
                                        <p:cTn id="42" dur="1000" fill="hold"/>
                                        <p:tgtEl>
                                          <p:spTgt spid="142429"/>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142429"/>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142429"/>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142429"/>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142429"/>
                                        </p:tgtEl>
                                      </p:cBhvr>
                                    </p:animEffect>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54" dur="1000" fill="hold"/>
                                        <p:tgtEl>
                                          <p:spTgt spid="12"/>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12"/>
                                        </p:tgtEl>
                                      </p:cBhvr>
                                    </p:animEffect>
                                  </p:childTnLst>
                                </p:cTn>
                              </p:par>
                              <p:par>
                                <p:cTn id="59" presetID="25" presetClass="entr" presetSubtype="0" fill="hold" grpId="0" nodeType="withEffect">
                                  <p:stCondLst>
                                    <p:cond delay="0"/>
                                  </p:stCondLst>
                                  <p:childTnLst>
                                    <p:set>
                                      <p:cBhvr>
                                        <p:cTn id="60" dur="1" fill="hold">
                                          <p:stCondLst>
                                            <p:cond delay="0"/>
                                          </p:stCondLst>
                                        </p:cTn>
                                        <p:tgtEl>
                                          <p:spTgt spid="142431"/>
                                        </p:tgtEl>
                                        <p:attrNameLst>
                                          <p:attrName>style.visibility</p:attrName>
                                        </p:attrNameLst>
                                      </p:cBhvr>
                                      <p:to>
                                        <p:strVal val="visible"/>
                                      </p:to>
                                    </p:set>
                                    <p:anim calcmode="lin" valueType="num">
                                      <p:cBhvr>
                                        <p:cTn id="61" dur="500" decel="50000" fill="hold">
                                          <p:stCondLst>
                                            <p:cond delay="0"/>
                                          </p:stCondLst>
                                        </p:cTn>
                                        <p:tgtEl>
                                          <p:spTgt spid="142431"/>
                                        </p:tgtEl>
                                        <p:attrNameLst>
                                          <p:attrName>style.rotation</p:attrName>
                                        </p:attrNameLst>
                                      </p:cBhvr>
                                      <p:tavLst>
                                        <p:tav tm="0">
                                          <p:val>
                                            <p:fltVal val="-90"/>
                                          </p:val>
                                        </p:tav>
                                        <p:tav tm="100000">
                                          <p:val>
                                            <p:fltVal val="0"/>
                                          </p:val>
                                        </p:tav>
                                      </p:tavLst>
                                    </p:anim>
                                    <p:anim calcmode="lin" valueType="num">
                                      <p:cBhvr>
                                        <p:cTn id="62" dur="500" decel="50000" fill="hold">
                                          <p:stCondLst>
                                            <p:cond delay="0"/>
                                          </p:stCondLst>
                                        </p:cTn>
                                        <p:tgtEl>
                                          <p:spTgt spid="142431"/>
                                        </p:tgtEl>
                                        <p:attrNameLst>
                                          <p:attrName>ppt_w</p:attrName>
                                        </p:attrNameLst>
                                      </p:cBhvr>
                                      <p:tavLst>
                                        <p:tav tm="0">
                                          <p:val>
                                            <p:strVal val="#ppt_w"/>
                                          </p:val>
                                        </p:tav>
                                        <p:tav tm="100000">
                                          <p:val>
                                            <p:strVal val="#ppt_w*.05"/>
                                          </p:val>
                                        </p:tav>
                                      </p:tavLst>
                                    </p:anim>
                                    <p:anim calcmode="lin" valueType="num">
                                      <p:cBhvr>
                                        <p:cTn id="63" dur="500" accel="50000" fill="hold">
                                          <p:stCondLst>
                                            <p:cond delay="500"/>
                                          </p:stCondLst>
                                        </p:cTn>
                                        <p:tgtEl>
                                          <p:spTgt spid="142431"/>
                                        </p:tgtEl>
                                        <p:attrNameLst>
                                          <p:attrName>ppt_w</p:attrName>
                                        </p:attrNameLst>
                                      </p:cBhvr>
                                      <p:tavLst>
                                        <p:tav tm="0">
                                          <p:val>
                                            <p:strVal val="#ppt_w*.05"/>
                                          </p:val>
                                        </p:tav>
                                        <p:tav tm="100000">
                                          <p:val>
                                            <p:strVal val="#ppt_w"/>
                                          </p:val>
                                        </p:tav>
                                      </p:tavLst>
                                    </p:anim>
                                    <p:anim calcmode="lin" valueType="num">
                                      <p:cBhvr>
                                        <p:cTn id="64" dur="1000" fill="hold"/>
                                        <p:tgtEl>
                                          <p:spTgt spid="142431"/>
                                        </p:tgtEl>
                                        <p:attrNameLst>
                                          <p:attrName>ppt_h</p:attrName>
                                        </p:attrNameLst>
                                      </p:cBhvr>
                                      <p:tavLst>
                                        <p:tav tm="0">
                                          <p:val>
                                            <p:strVal val="#ppt_h"/>
                                          </p:val>
                                        </p:tav>
                                        <p:tav tm="100000">
                                          <p:val>
                                            <p:strVal val="#ppt_h"/>
                                          </p:val>
                                        </p:tav>
                                      </p:tavLst>
                                    </p:anim>
                                    <p:anim calcmode="lin" valueType="num">
                                      <p:cBhvr>
                                        <p:cTn id="65" dur="500" decel="50000" fill="hold">
                                          <p:stCondLst>
                                            <p:cond delay="0"/>
                                          </p:stCondLst>
                                        </p:cTn>
                                        <p:tgtEl>
                                          <p:spTgt spid="142431"/>
                                        </p:tgtEl>
                                        <p:attrNameLst>
                                          <p:attrName>ppt_x</p:attrName>
                                        </p:attrNameLst>
                                      </p:cBhvr>
                                      <p:tavLst>
                                        <p:tav tm="0">
                                          <p:val>
                                            <p:strVal val="#ppt_x+.4"/>
                                          </p:val>
                                        </p:tav>
                                        <p:tav tm="100000">
                                          <p:val>
                                            <p:strVal val="#ppt_x"/>
                                          </p:val>
                                        </p:tav>
                                      </p:tavLst>
                                    </p:anim>
                                    <p:anim calcmode="lin" valueType="num">
                                      <p:cBhvr>
                                        <p:cTn id="66" dur="500" decel="50000" fill="hold">
                                          <p:stCondLst>
                                            <p:cond delay="0"/>
                                          </p:stCondLst>
                                        </p:cTn>
                                        <p:tgtEl>
                                          <p:spTgt spid="142431"/>
                                        </p:tgtEl>
                                        <p:attrNameLst>
                                          <p:attrName>ppt_y</p:attrName>
                                        </p:attrNameLst>
                                      </p:cBhvr>
                                      <p:tavLst>
                                        <p:tav tm="0">
                                          <p:val>
                                            <p:strVal val="#ppt_y-.2"/>
                                          </p:val>
                                        </p:tav>
                                        <p:tav tm="100000">
                                          <p:val>
                                            <p:strVal val="#ppt_y+.1"/>
                                          </p:val>
                                        </p:tav>
                                      </p:tavLst>
                                    </p:anim>
                                    <p:anim calcmode="lin" valueType="num">
                                      <p:cBhvr>
                                        <p:cTn id="67" dur="500" accel="50000" fill="hold">
                                          <p:stCondLst>
                                            <p:cond delay="500"/>
                                          </p:stCondLst>
                                        </p:cTn>
                                        <p:tgtEl>
                                          <p:spTgt spid="142431"/>
                                        </p:tgtEl>
                                        <p:attrNameLst>
                                          <p:attrName>ppt_y</p:attrName>
                                        </p:attrNameLst>
                                      </p:cBhvr>
                                      <p:tavLst>
                                        <p:tav tm="0">
                                          <p:val>
                                            <p:strVal val="#ppt_y+.1"/>
                                          </p:val>
                                        </p:tav>
                                        <p:tav tm="100000">
                                          <p:val>
                                            <p:strVal val="#ppt_y"/>
                                          </p:val>
                                        </p:tav>
                                      </p:tavLst>
                                    </p:anim>
                                    <p:animEffect transition="in" filter="fade">
                                      <p:cBhvr>
                                        <p:cTn id="68" dur="1000" decel="50000">
                                          <p:stCondLst>
                                            <p:cond delay="0"/>
                                          </p:stCondLst>
                                        </p:cTn>
                                        <p:tgtEl>
                                          <p:spTgt spid="142431"/>
                                        </p:tgtEl>
                                      </p:cBhvr>
                                    </p:animEffect>
                                  </p:childTnLst>
                                </p:cTn>
                              </p:par>
                            </p:childTnLst>
                          </p:cTn>
                        </p:par>
                      </p:childTnLst>
                    </p:cTn>
                  </p:par>
                  <p:par>
                    <p:cTn id="69" fill="hold">
                      <p:stCondLst>
                        <p:cond delay="indefinite"/>
                      </p:stCondLst>
                      <p:childTnLst>
                        <p:par>
                          <p:cTn id="70" fill="hold">
                            <p:stCondLst>
                              <p:cond delay="0"/>
                            </p:stCondLst>
                            <p:childTnLst>
                              <p:par>
                                <p:cTn id="71" presetID="25" presetClass="entr" presetSubtype="0" fill="hold"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p:cTn id="73" dur="500" decel="50000" fill="hold">
                                          <p:stCondLst>
                                            <p:cond delay="0"/>
                                          </p:stCondLst>
                                        </p:cTn>
                                        <p:tgtEl>
                                          <p:spTgt spid="17"/>
                                        </p:tgtEl>
                                        <p:attrNameLst>
                                          <p:attrName>style.rotation</p:attrName>
                                        </p:attrNameLst>
                                      </p:cBhvr>
                                      <p:tavLst>
                                        <p:tav tm="0">
                                          <p:val>
                                            <p:fltVal val="-90"/>
                                          </p:val>
                                        </p:tav>
                                        <p:tav tm="100000">
                                          <p:val>
                                            <p:fltVal val="0"/>
                                          </p:val>
                                        </p:tav>
                                      </p:tavLst>
                                    </p:anim>
                                    <p:anim calcmode="lin" valueType="num">
                                      <p:cBhvr>
                                        <p:cTn id="74" dur="500" decel="50000" fill="hold">
                                          <p:stCondLst>
                                            <p:cond delay="0"/>
                                          </p:stCondLst>
                                        </p:cTn>
                                        <p:tgtEl>
                                          <p:spTgt spid="17"/>
                                        </p:tgtEl>
                                        <p:attrNameLst>
                                          <p:attrName>ppt_w</p:attrName>
                                        </p:attrNameLst>
                                      </p:cBhvr>
                                      <p:tavLst>
                                        <p:tav tm="0">
                                          <p:val>
                                            <p:strVal val="#ppt_w"/>
                                          </p:val>
                                        </p:tav>
                                        <p:tav tm="100000">
                                          <p:val>
                                            <p:strVal val="#ppt_w*.05"/>
                                          </p:val>
                                        </p:tav>
                                      </p:tavLst>
                                    </p:anim>
                                    <p:anim calcmode="lin" valueType="num">
                                      <p:cBhvr>
                                        <p:cTn id="75" dur="500" accel="50000" fill="hold">
                                          <p:stCondLst>
                                            <p:cond delay="500"/>
                                          </p:stCondLst>
                                        </p:cTn>
                                        <p:tgtEl>
                                          <p:spTgt spid="17"/>
                                        </p:tgtEl>
                                        <p:attrNameLst>
                                          <p:attrName>ppt_w</p:attrName>
                                        </p:attrNameLst>
                                      </p:cBhvr>
                                      <p:tavLst>
                                        <p:tav tm="0">
                                          <p:val>
                                            <p:strVal val="#ppt_w*.05"/>
                                          </p:val>
                                        </p:tav>
                                        <p:tav tm="100000">
                                          <p:val>
                                            <p:strVal val="#ppt_w"/>
                                          </p:val>
                                        </p:tav>
                                      </p:tavLst>
                                    </p:anim>
                                    <p:anim calcmode="lin" valueType="num">
                                      <p:cBhvr>
                                        <p:cTn id="76" dur="1000" fill="hold"/>
                                        <p:tgtEl>
                                          <p:spTgt spid="17"/>
                                        </p:tgtEl>
                                        <p:attrNameLst>
                                          <p:attrName>ppt_h</p:attrName>
                                        </p:attrNameLst>
                                      </p:cBhvr>
                                      <p:tavLst>
                                        <p:tav tm="0">
                                          <p:val>
                                            <p:strVal val="#ppt_h"/>
                                          </p:val>
                                        </p:tav>
                                        <p:tav tm="100000">
                                          <p:val>
                                            <p:strVal val="#ppt_h"/>
                                          </p:val>
                                        </p:tav>
                                      </p:tavLst>
                                    </p:anim>
                                    <p:anim calcmode="lin" valueType="num">
                                      <p:cBhvr>
                                        <p:cTn id="77" dur="500" decel="50000" fill="hold">
                                          <p:stCondLst>
                                            <p:cond delay="0"/>
                                          </p:stCondLst>
                                        </p:cTn>
                                        <p:tgtEl>
                                          <p:spTgt spid="17"/>
                                        </p:tgtEl>
                                        <p:attrNameLst>
                                          <p:attrName>ppt_x</p:attrName>
                                        </p:attrNameLst>
                                      </p:cBhvr>
                                      <p:tavLst>
                                        <p:tav tm="0">
                                          <p:val>
                                            <p:strVal val="#ppt_x+.4"/>
                                          </p:val>
                                        </p:tav>
                                        <p:tav tm="100000">
                                          <p:val>
                                            <p:strVal val="#ppt_x"/>
                                          </p:val>
                                        </p:tav>
                                      </p:tavLst>
                                    </p:anim>
                                    <p:anim calcmode="lin" valueType="num">
                                      <p:cBhvr>
                                        <p:cTn id="78" dur="500" decel="50000" fill="hold">
                                          <p:stCondLst>
                                            <p:cond delay="0"/>
                                          </p:stCondLst>
                                        </p:cTn>
                                        <p:tgtEl>
                                          <p:spTgt spid="17"/>
                                        </p:tgtEl>
                                        <p:attrNameLst>
                                          <p:attrName>ppt_y</p:attrName>
                                        </p:attrNameLst>
                                      </p:cBhvr>
                                      <p:tavLst>
                                        <p:tav tm="0">
                                          <p:val>
                                            <p:strVal val="#ppt_y-.2"/>
                                          </p:val>
                                        </p:tav>
                                        <p:tav tm="100000">
                                          <p:val>
                                            <p:strVal val="#ppt_y+.1"/>
                                          </p:val>
                                        </p:tav>
                                      </p:tavLst>
                                    </p:anim>
                                    <p:anim calcmode="lin" valueType="num">
                                      <p:cBhvr>
                                        <p:cTn id="79" dur="500" accel="50000" fill="hold">
                                          <p:stCondLst>
                                            <p:cond delay="500"/>
                                          </p:stCondLst>
                                        </p:cTn>
                                        <p:tgtEl>
                                          <p:spTgt spid="17"/>
                                        </p:tgtEl>
                                        <p:attrNameLst>
                                          <p:attrName>ppt_y</p:attrName>
                                        </p:attrNameLst>
                                      </p:cBhvr>
                                      <p:tavLst>
                                        <p:tav tm="0">
                                          <p:val>
                                            <p:strVal val="#ppt_y+.1"/>
                                          </p:val>
                                        </p:tav>
                                        <p:tav tm="100000">
                                          <p:val>
                                            <p:strVal val="#ppt_y"/>
                                          </p:val>
                                        </p:tav>
                                      </p:tavLst>
                                    </p:anim>
                                    <p:animEffect transition="in" filter="fade">
                                      <p:cBhvr>
                                        <p:cTn id="80" dur="1000" decel="50000">
                                          <p:stCondLst>
                                            <p:cond delay="0"/>
                                          </p:stCondLst>
                                        </p:cTn>
                                        <p:tgtEl>
                                          <p:spTgt spid="17"/>
                                        </p:tgtEl>
                                      </p:cBhvr>
                                    </p:animEffect>
                                  </p:childTnLst>
                                </p:cTn>
                              </p:par>
                              <p:par>
                                <p:cTn id="81" presetID="25" presetClass="entr" presetSubtype="0" fill="hold" grpId="0" nodeType="withEffect">
                                  <p:stCondLst>
                                    <p:cond delay="0"/>
                                  </p:stCondLst>
                                  <p:childTnLst>
                                    <p:set>
                                      <p:cBhvr>
                                        <p:cTn id="82" dur="1" fill="hold">
                                          <p:stCondLst>
                                            <p:cond delay="0"/>
                                          </p:stCondLst>
                                        </p:cTn>
                                        <p:tgtEl>
                                          <p:spTgt spid="142433"/>
                                        </p:tgtEl>
                                        <p:attrNameLst>
                                          <p:attrName>style.visibility</p:attrName>
                                        </p:attrNameLst>
                                      </p:cBhvr>
                                      <p:to>
                                        <p:strVal val="visible"/>
                                      </p:to>
                                    </p:set>
                                    <p:anim calcmode="lin" valueType="num">
                                      <p:cBhvr>
                                        <p:cTn id="83" dur="500" decel="50000" fill="hold">
                                          <p:stCondLst>
                                            <p:cond delay="0"/>
                                          </p:stCondLst>
                                        </p:cTn>
                                        <p:tgtEl>
                                          <p:spTgt spid="142433"/>
                                        </p:tgtEl>
                                        <p:attrNameLst>
                                          <p:attrName>style.rotation</p:attrName>
                                        </p:attrNameLst>
                                      </p:cBhvr>
                                      <p:tavLst>
                                        <p:tav tm="0">
                                          <p:val>
                                            <p:fltVal val="-90"/>
                                          </p:val>
                                        </p:tav>
                                        <p:tav tm="100000">
                                          <p:val>
                                            <p:fltVal val="0"/>
                                          </p:val>
                                        </p:tav>
                                      </p:tavLst>
                                    </p:anim>
                                    <p:anim calcmode="lin" valueType="num">
                                      <p:cBhvr>
                                        <p:cTn id="84" dur="500" decel="50000" fill="hold">
                                          <p:stCondLst>
                                            <p:cond delay="0"/>
                                          </p:stCondLst>
                                        </p:cTn>
                                        <p:tgtEl>
                                          <p:spTgt spid="142433"/>
                                        </p:tgtEl>
                                        <p:attrNameLst>
                                          <p:attrName>ppt_w</p:attrName>
                                        </p:attrNameLst>
                                      </p:cBhvr>
                                      <p:tavLst>
                                        <p:tav tm="0">
                                          <p:val>
                                            <p:strVal val="#ppt_w"/>
                                          </p:val>
                                        </p:tav>
                                        <p:tav tm="100000">
                                          <p:val>
                                            <p:strVal val="#ppt_w*.05"/>
                                          </p:val>
                                        </p:tav>
                                      </p:tavLst>
                                    </p:anim>
                                    <p:anim calcmode="lin" valueType="num">
                                      <p:cBhvr>
                                        <p:cTn id="85" dur="500" accel="50000" fill="hold">
                                          <p:stCondLst>
                                            <p:cond delay="500"/>
                                          </p:stCondLst>
                                        </p:cTn>
                                        <p:tgtEl>
                                          <p:spTgt spid="142433"/>
                                        </p:tgtEl>
                                        <p:attrNameLst>
                                          <p:attrName>ppt_w</p:attrName>
                                        </p:attrNameLst>
                                      </p:cBhvr>
                                      <p:tavLst>
                                        <p:tav tm="0">
                                          <p:val>
                                            <p:strVal val="#ppt_w*.05"/>
                                          </p:val>
                                        </p:tav>
                                        <p:tav tm="100000">
                                          <p:val>
                                            <p:strVal val="#ppt_w"/>
                                          </p:val>
                                        </p:tav>
                                      </p:tavLst>
                                    </p:anim>
                                    <p:anim calcmode="lin" valueType="num">
                                      <p:cBhvr>
                                        <p:cTn id="86" dur="1000" fill="hold"/>
                                        <p:tgtEl>
                                          <p:spTgt spid="142433"/>
                                        </p:tgtEl>
                                        <p:attrNameLst>
                                          <p:attrName>ppt_h</p:attrName>
                                        </p:attrNameLst>
                                      </p:cBhvr>
                                      <p:tavLst>
                                        <p:tav tm="0">
                                          <p:val>
                                            <p:strVal val="#ppt_h"/>
                                          </p:val>
                                        </p:tav>
                                        <p:tav tm="100000">
                                          <p:val>
                                            <p:strVal val="#ppt_h"/>
                                          </p:val>
                                        </p:tav>
                                      </p:tavLst>
                                    </p:anim>
                                    <p:anim calcmode="lin" valueType="num">
                                      <p:cBhvr>
                                        <p:cTn id="87" dur="500" decel="50000" fill="hold">
                                          <p:stCondLst>
                                            <p:cond delay="0"/>
                                          </p:stCondLst>
                                        </p:cTn>
                                        <p:tgtEl>
                                          <p:spTgt spid="142433"/>
                                        </p:tgtEl>
                                        <p:attrNameLst>
                                          <p:attrName>ppt_x</p:attrName>
                                        </p:attrNameLst>
                                      </p:cBhvr>
                                      <p:tavLst>
                                        <p:tav tm="0">
                                          <p:val>
                                            <p:strVal val="#ppt_x+.4"/>
                                          </p:val>
                                        </p:tav>
                                        <p:tav tm="100000">
                                          <p:val>
                                            <p:strVal val="#ppt_x"/>
                                          </p:val>
                                        </p:tav>
                                      </p:tavLst>
                                    </p:anim>
                                    <p:anim calcmode="lin" valueType="num">
                                      <p:cBhvr>
                                        <p:cTn id="88" dur="500" decel="50000" fill="hold">
                                          <p:stCondLst>
                                            <p:cond delay="0"/>
                                          </p:stCondLst>
                                        </p:cTn>
                                        <p:tgtEl>
                                          <p:spTgt spid="142433"/>
                                        </p:tgtEl>
                                        <p:attrNameLst>
                                          <p:attrName>ppt_y</p:attrName>
                                        </p:attrNameLst>
                                      </p:cBhvr>
                                      <p:tavLst>
                                        <p:tav tm="0">
                                          <p:val>
                                            <p:strVal val="#ppt_y-.2"/>
                                          </p:val>
                                        </p:tav>
                                        <p:tav tm="100000">
                                          <p:val>
                                            <p:strVal val="#ppt_y+.1"/>
                                          </p:val>
                                        </p:tav>
                                      </p:tavLst>
                                    </p:anim>
                                    <p:anim calcmode="lin" valueType="num">
                                      <p:cBhvr>
                                        <p:cTn id="89" dur="500" accel="50000" fill="hold">
                                          <p:stCondLst>
                                            <p:cond delay="500"/>
                                          </p:stCondLst>
                                        </p:cTn>
                                        <p:tgtEl>
                                          <p:spTgt spid="142433"/>
                                        </p:tgtEl>
                                        <p:attrNameLst>
                                          <p:attrName>ppt_y</p:attrName>
                                        </p:attrNameLst>
                                      </p:cBhvr>
                                      <p:tavLst>
                                        <p:tav tm="0">
                                          <p:val>
                                            <p:strVal val="#ppt_y+.1"/>
                                          </p:val>
                                        </p:tav>
                                        <p:tav tm="100000">
                                          <p:val>
                                            <p:strVal val="#ppt_y"/>
                                          </p:val>
                                        </p:tav>
                                      </p:tavLst>
                                    </p:anim>
                                    <p:animEffect transition="in" filter="fade">
                                      <p:cBhvr>
                                        <p:cTn id="90" dur="1000" decel="50000">
                                          <p:stCondLst>
                                            <p:cond delay="0"/>
                                          </p:stCondLst>
                                        </p:cTn>
                                        <p:tgtEl>
                                          <p:spTgt spid="142433"/>
                                        </p:tgtEl>
                                      </p:cBhvr>
                                    </p:animEffect>
                                  </p:childTnLst>
                                </p:cTn>
                              </p:par>
                            </p:childTnLst>
                          </p:cTn>
                        </p:par>
                      </p:childTnLst>
                    </p:cTn>
                  </p:par>
                  <p:par>
                    <p:cTn id="91" fill="hold">
                      <p:stCondLst>
                        <p:cond delay="indefinite"/>
                      </p:stCondLst>
                      <p:childTnLst>
                        <p:par>
                          <p:cTn id="92" fill="hold">
                            <p:stCondLst>
                              <p:cond delay="0"/>
                            </p:stCondLst>
                            <p:childTnLst>
                              <p:par>
                                <p:cTn id="93" presetID="25" presetClass="entr" presetSubtype="0" fill="hold" nodeType="clickEffect">
                                  <p:stCondLst>
                                    <p:cond delay="0"/>
                                  </p:stCondLst>
                                  <p:childTnLst>
                                    <p:set>
                                      <p:cBhvr>
                                        <p:cTn id="94" dur="1" fill="hold">
                                          <p:stCondLst>
                                            <p:cond delay="0"/>
                                          </p:stCondLst>
                                        </p:cTn>
                                        <p:tgtEl>
                                          <p:spTgt spid="22"/>
                                        </p:tgtEl>
                                        <p:attrNameLst>
                                          <p:attrName>style.visibility</p:attrName>
                                        </p:attrNameLst>
                                      </p:cBhvr>
                                      <p:to>
                                        <p:strVal val="visible"/>
                                      </p:to>
                                    </p:set>
                                    <p:anim calcmode="lin" valueType="num">
                                      <p:cBhvr>
                                        <p:cTn id="95" dur="500" decel="50000" fill="hold">
                                          <p:stCondLst>
                                            <p:cond delay="0"/>
                                          </p:stCondLst>
                                        </p:cTn>
                                        <p:tgtEl>
                                          <p:spTgt spid="22"/>
                                        </p:tgtEl>
                                        <p:attrNameLst>
                                          <p:attrName>style.rotation</p:attrName>
                                        </p:attrNameLst>
                                      </p:cBhvr>
                                      <p:tavLst>
                                        <p:tav tm="0">
                                          <p:val>
                                            <p:fltVal val="-90"/>
                                          </p:val>
                                        </p:tav>
                                        <p:tav tm="100000">
                                          <p:val>
                                            <p:fltVal val="0"/>
                                          </p:val>
                                        </p:tav>
                                      </p:tavLst>
                                    </p:anim>
                                    <p:anim calcmode="lin" valueType="num">
                                      <p:cBhvr>
                                        <p:cTn id="96" dur="500" decel="50000" fill="hold">
                                          <p:stCondLst>
                                            <p:cond delay="0"/>
                                          </p:stCondLst>
                                        </p:cTn>
                                        <p:tgtEl>
                                          <p:spTgt spid="22"/>
                                        </p:tgtEl>
                                        <p:attrNameLst>
                                          <p:attrName>ppt_w</p:attrName>
                                        </p:attrNameLst>
                                      </p:cBhvr>
                                      <p:tavLst>
                                        <p:tav tm="0">
                                          <p:val>
                                            <p:strVal val="#ppt_w"/>
                                          </p:val>
                                        </p:tav>
                                        <p:tav tm="100000">
                                          <p:val>
                                            <p:strVal val="#ppt_w*.05"/>
                                          </p:val>
                                        </p:tav>
                                      </p:tavLst>
                                    </p:anim>
                                    <p:anim calcmode="lin" valueType="num">
                                      <p:cBhvr>
                                        <p:cTn id="97" dur="500" accel="50000" fill="hold">
                                          <p:stCondLst>
                                            <p:cond delay="500"/>
                                          </p:stCondLst>
                                        </p:cTn>
                                        <p:tgtEl>
                                          <p:spTgt spid="22"/>
                                        </p:tgtEl>
                                        <p:attrNameLst>
                                          <p:attrName>ppt_w</p:attrName>
                                        </p:attrNameLst>
                                      </p:cBhvr>
                                      <p:tavLst>
                                        <p:tav tm="0">
                                          <p:val>
                                            <p:strVal val="#ppt_w*.05"/>
                                          </p:val>
                                        </p:tav>
                                        <p:tav tm="100000">
                                          <p:val>
                                            <p:strVal val="#ppt_w"/>
                                          </p:val>
                                        </p:tav>
                                      </p:tavLst>
                                    </p:anim>
                                    <p:anim calcmode="lin" valueType="num">
                                      <p:cBhvr>
                                        <p:cTn id="98" dur="1000" fill="hold"/>
                                        <p:tgtEl>
                                          <p:spTgt spid="22"/>
                                        </p:tgtEl>
                                        <p:attrNameLst>
                                          <p:attrName>ppt_h</p:attrName>
                                        </p:attrNameLst>
                                      </p:cBhvr>
                                      <p:tavLst>
                                        <p:tav tm="0">
                                          <p:val>
                                            <p:strVal val="#ppt_h"/>
                                          </p:val>
                                        </p:tav>
                                        <p:tav tm="100000">
                                          <p:val>
                                            <p:strVal val="#ppt_h"/>
                                          </p:val>
                                        </p:tav>
                                      </p:tavLst>
                                    </p:anim>
                                    <p:anim calcmode="lin" valueType="num">
                                      <p:cBhvr>
                                        <p:cTn id="99" dur="500" decel="50000" fill="hold">
                                          <p:stCondLst>
                                            <p:cond delay="0"/>
                                          </p:stCondLst>
                                        </p:cTn>
                                        <p:tgtEl>
                                          <p:spTgt spid="22"/>
                                        </p:tgtEl>
                                        <p:attrNameLst>
                                          <p:attrName>ppt_x</p:attrName>
                                        </p:attrNameLst>
                                      </p:cBhvr>
                                      <p:tavLst>
                                        <p:tav tm="0">
                                          <p:val>
                                            <p:strVal val="#ppt_x+.4"/>
                                          </p:val>
                                        </p:tav>
                                        <p:tav tm="100000">
                                          <p:val>
                                            <p:strVal val="#ppt_x"/>
                                          </p:val>
                                        </p:tav>
                                      </p:tavLst>
                                    </p:anim>
                                    <p:anim calcmode="lin" valueType="num">
                                      <p:cBhvr>
                                        <p:cTn id="100" dur="500" decel="50000" fill="hold">
                                          <p:stCondLst>
                                            <p:cond delay="0"/>
                                          </p:stCondLst>
                                        </p:cTn>
                                        <p:tgtEl>
                                          <p:spTgt spid="22"/>
                                        </p:tgtEl>
                                        <p:attrNameLst>
                                          <p:attrName>ppt_y</p:attrName>
                                        </p:attrNameLst>
                                      </p:cBhvr>
                                      <p:tavLst>
                                        <p:tav tm="0">
                                          <p:val>
                                            <p:strVal val="#ppt_y-.2"/>
                                          </p:val>
                                        </p:tav>
                                        <p:tav tm="100000">
                                          <p:val>
                                            <p:strVal val="#ppt_y+.1"/>
                                          </p:val>
                                        </p:tav>
                                      </p:tavLst>
                                    </p:anim>
                                    <p:anim calcmode="lin" valueType="num">
                                      <p:cBhvr>
                                        <p:cTn id="101" dur="500" accel="50000" fill="hold">
                                          <p:stCondLst>
                                            <p:cond delay="500"/>
                                          </p:stCondLst>
                                        </p:cTn>
                                        <p:tgtEl>
                                          <p:spTgt spid="22"/>
                                        </p:tgtEl>
                                        <p:attrNameLst>
                                          <p:attrName>ppt_y</p:attrName>
                                        </p:attrNameLst>
                                      </p:cBhvr>
                                      <p:tavLst>
                                        <p:tav tm="0">
                                          <p:val>
                                            <p:strVal val="#ppt_y+.1"/>
                                          </p:val>
                                        </p:tav>
                                        <p:tav tm="100000">
                                          <p:val>
                                            <p:strVal val="#ppt_y"/>
                                          </p:val>
                                        </p:tav>
                                      </p:tavLst>
                                    </p:anim>
                                    <p:animEffect transition="in" filter="fade">
                                      <p:cBhvr>
                                        <p:cTn id="102" dur="1000" decel="50000">
                                          <p:stCondLst>
                                            <p:cond delay="0"/>
                                          </p:stCondLst>
                                        </p:cTn>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427" grpId="0"/>
      <p:bldP spid="142429" grpId="0"/>
      <p:bldP spid="142431" grpId="0"/>
      <p:bldP spid="14243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Cover"/>
          <p:cNvPicPr>
            <a:picLocks noChangeAspect="1" noChangeArrowheads="1"/>
          </p:cNvPicPr>
          <p:nvPr/>
        </p:nvPicPr>
        <p:blipFill>
          <a:blip r:embed="rId2"/>
          <a:srcRect/>
          <a:stretch>
            <a:fillRect/>
          </a:stretch>
        </p:blipFill>
        <p:spPr bwMode="auto">
          <a:xfrm>
            <a:off x="2362200" y="1371600"/>
            <a:ext cx="2389188" cy="2200275"/>
          </a:xfrm>
          <a:prstGeom prst="rect">
            <a:avLst/>
          </a:prstGeom>
          <a:noFill/>
          <a:ln w="9525">
            <a:noFill/>
            <a:miter lim="800000"/>
            <a:headEnd/>
            <a:tailEnd/>
          </a:ln>
        </p:spPr>
      </p:pic>
      <p:pic>
        <p:nvPicPr>
          <p:cNvPr id="9" name="Picture 8" descr="Cover"/>
          <p:cNvPicPr>
            <a:picLocks noChangeAspect="1" noChangeArrowheads="1"/>
          </p:cNvPicPr>
          <p:nvPr/>
        </p:nvPicPr>
        <p:blipFill>
          <a:blip r:embed="rId3"/>
          <a:srcRect/>
          <a:stretch>
            <a:fillRect/>
          </a:stretch>
        </p:blipFill>
        <p:spPr bwMode="auto">
          <a:xfrm>
            <a:off x="4495800" y="1447800"/>
            <a:ext cx="2209800" cy="2176463"/>
          </a:xfrm>
          <a:prstGeom prst="rect">
            <a:avLst/>
          </a:prstGeom>
          <a:noFill/>
          <a:ln w="9525">
            <a:noFill/>
            <a:miter lim="800000"/>
            <a:headEnd/>
            <a:tailEnd/>
          </a:ln>
        </p:spPr>
      </p:pic>
      <p:pic>
        <p:nvPicPr>
          <p:cNvPr id="10" name="Picture 16" descr="Cover"/>
          <p:cNvPicPr>
            <a:picLocks noChangeAspect="1" noChangeArrowheads="1"/>
          </p:cNvPicPr>
          <p:nvPr/>
        </p:nvPicPr>
        <p:blipFill>
          <a:blip r:embed="rId4"/>
          <a:srcRect/>
          <a:stretch>
            <a:fillRect/>
          </a:stretch>
        </p:blipFill>
        <p:spPr bwMode="auto">
          <a:xfrm>
            <a:off x="2286000" y="3352800"/>
            <a:ext cx="2466975" cy="2173288"/>
          </a:xfrm>
          <a:prstGeom prst="rect">
            <a:avLst/>
          </a:prstGeom>
          <a:noFill/>
          <a:ln w="9525">
            <a:noFill/>
            <a:miter lim="800000"/>
            <a:headEnd/>
            <a:tailEnd/>
          </a:ln>
        </p:spPr>
      </p:pic>
      <p:pic>
        <p:nvPicPr>
          <p:cNvPr id="11" name="Picture 20" descr="Cover"/>
          <p:cNvPicPr>
            <a:picLocks noChangeAspect="1" noChangeArrowheads="1"/>
          </p:cNvPicPr>
          <p:nvPr/>
        </p:nvPicPr>
        <p:blipFill>
          <a:blip r:embed="rId5"/>
          <a:srcRect/>
          <a:stretch>
            <a:fillRect/>
          </a:stretch>
        </p:blipFill>
        <p:spPr bwMode="auto">
          <a:xfrm>
            <a:off x="4495800" y="3352800"/>
            <a:ext cx="2743200" cy="2028825"/>
          </a:xfrm>
          <a:prstGeom prst="rect">
            <a:avLst/>
          </a:prstGeom>
          <a:noFill/>
          <a:ln w="9525">
            <a:noFill/>
            <a:miter lim="800000"/>
            <a:headEnd/>
            <a:tailEnd/>
          </a:ln>
        </p:spPr>
      </p:pic>
      <p:pic>
        <p:nvPicPr>
          <p:cNvPr id="12" name="Picture 21" descr="Cover"/>
          <p:cNvPicPr>
            <a:picLocks noChangeAspect="1" noChangeArrowheads="1"/>
          </p:cNvPicPr>
          <p:nvPr/>
        </p:nvPicPr>
        <p:blipFill>
          <a:blip r:embed="rId6"/>
          <a:srcRect/>
          <a:stretch>
            <a:fillRect/>
          </a:stretch>
        </p:blipFill>
        <p:spPr bwMode="auto">
          <a:xfrm>
            <a:off x="3276600" y="2743200"/>
            <a:ext cx="2514600" cy="1600200"/>
          </a:xfrm>
          <a:prstGeom prst="rect">
            <a:avLst/>
          </a:prstGeom>
          <a:noFill/>
          <a:ln w="9525">
            <a:noFill/>
            <a:miter lim="800000"/>
            <a:headEnd/>
            <a:tailEnd/>
          </a:ln>
        </p:spPr>
      </p:pic>
      <p:sp>
        <p:nvSpPr>
          <p:cNvPr id="13" name="Text Box 25"/>
          <p:cNvSpPr txBox="1">
            <a:spLocks noChangeArrowheads="1"/>
          </p:cNvSpPr>
          <p:nvPr/>
        </p:nvSpPr>
        <p:spPr bwMode="auto">
          <a:xfrm>
            <a:off x="228600" y="1295400"/>
            <a:ext cx="2362200" cy="1200329"/>
          </a:xfrm>
          <a:prstGeom prst="rect">
            <a:avLst/>
          </a:prstGeom>
          <a:noFill/>
          <a:ln w="9525">
            <a:solidFill>
              <a:srgbClr val="0066FF"/>
            </a:solidFill>
            <a:miter lim="800000"/>
            <a:headEnd/>
            <a:tailEnd/>
          </a:ln>
        </p:spPr>
        <p:txBody>
          <a:bodyPr>
            <a:spAutoFit/>
          </a:bodyPr>
          <a:lstStyle/>
          <a:p>
            <a:pPr algn="just">
              <a:spcBef>
                <a:spcPct val="50000"/>
              </a:spcBef>
            </a:pPr>
            <a:r>
              <a:rPr lang="en-US" sz="2400" b="1">
                <a:solidFill>
                  <a:srgbClr val="7030A0"/>
                </a:solidFill>
                <a:latin typeface="Times New Roman" pitchFamily="18" charset="0"/>
                <a:cs typeface="Times New Roman" pitchFamily="18" charset="0"/>
              </a:rPr>
              <a:t>Tạo lập, duy trì quan hệ giao tiếp</a:t>
            </a:r>
            <a:endParaRPr lang="vi-VN" sz="2400" b="1">
              <a:solidFill>
                <a:srgbClr val="7030A0"/>
              </a:solidFill>
              <a:latin typeface="Times New Roman" pitchFamily="18" charset="0"/>
              <a:cs typeface="Times New Roman" pitchFamily="18" charset="0"/>
            </a:endParaRPr>
          </a:p>
        </p:txBody>
      </p:sp>
      <p:sp>
        <p:nvSpPr>
          <p:cNvPr id="14" name="Text Box 28"/>
          <p:cNvSpPr txBox="1">
            <a:spLocks noChangeArrowheads="1"/>
          </p:cNvSpPr>
          <p:nvPr/>
        </p:nvSpPr>
        <p:spPr bwMode="auto">
          <a:xfrm>
            <a:off x="228600" y="4876800"/>
            <a:ext cx="2362200" cy="1570038"/>
          </a:xfrm>
          <a:prstGeom prst="rect">
            <a:avLst/>
          </a:prstGeom>
          <a:noFill/>
          <a:ln w="9525">
            <a:solidFill>
              <a:srgbClr val="0066FF"/>
            </a:solidFill>
            <a:miter lim="800000"/>
            <a:headEnd/>
            <a:tailEnd/>
          </a:ln>
        </p:spPr>
        <p:txBody>
          <a:bodyPr>
            <a:spAutoFit/>
          </a:bodyPr>
          <a:lstStyle/>
          <a:p>
            <a:pPr algn="just">
              <a:spcBef>
                <a:spcPct val="50000"/>
              </a:spcBef>
            </a:pPr>
            <a:r>
              <a:rPr lang="en-US" sz="2400" b="1" smtClean="0">
                <a:solidFill>
                  <a:srgbClr val="FF0000"/>
                </a:solidFill>
                <a:latin typeface="Times New Roman" pitchFamily="18" charset="0"/>
                <a:cs typeface="Times New Roman" pitchFamily="18" charset="0"/>
              </a:rPr>
              <a:t>Bổ sung </a:t>
            </a:r>
            <a:r>
              <a:rPr lang="en-US" sz="2400" b="1">
                <a:solidFill>
                  <a:srgbClr val="FF0000"/>
                </a:solidFill>
                <a:latin typeface="Times New Roman" pitchFamily="18" charset="0"/>
                <a:cs typeface="Times New Roman" pitchFamily="18" charset="0"/>
              </a:rPr>
              <a:t>một số chi tiết cho nội dung chính của </a:t>
            </a:r>
            <a:r>
              <a:rPr lang="en-US" sz="2400" b="1" smtClean="0">
                <a:solidFill>
                  <a:srgbClr val="FF0000"/>
                </a:solidFill>
                <a:latin typeface="Times New Roman" pitchFamily="18" charset="0"/>
                <a:cs typeface="Times New Roman" pitchFamily="18" charset="0"/>
              </a:rPr>
              <a:t>câu</a:t>
            </a:r>
            <a:endParaRPr lang="vi-VN" sz="2400" b="1">
              <a:solidFill>
                <a:srgbClr val="FF0000"/>
              </a:solidFill>
              <a:latin typeface="Times New Roman" pitchFamily="18" charset="0"/>
              <a:cs typeface="Times New Roman" pitchFamily="18" charset="0"/>
            </a:endParaRPr>
          </a:p>
        </p:txBody>
      </p:sp>
      <p:sp>
        <p:nvSpPr>
          <p:cNvPr id="15" name="Text Box 29"/>
          <p:cNvSpPr txBox="1">
            <a:spLocks noChangeArrowheads="1"/>
          </p:cNvSpPr>
          <p:nvPr/>
        </p:nvSpPr>
        <p:spPr bwMode="auto">
          <a:xfrm>
            <a:off x="6553200" y="1143000"/>
            <a:ext cx="2362200" cy="1938338"/>
          </a:xfrm>
          <a:prstGeom prst="rect">
            <a:avLst/>
          </a:prstGeom>
          <a:noFill/>
          <a:ln w="9525">
            <a:solidFill>
              <a:srgbClr val="0066FF"/>
            </a:solidFill>
            <a:miter lim="800000"/>
            <a:headEnd/>
            <a:tailEnd/>
          </a:ln>
        </p:spPr>
        <p:txBody>
          <a:bodyPr>
            <a:spAutoFit/>
          </a:bodyPr>
          <a:lstStyle/>
          <a:p>
            <a:pPr algn="just">
              <a:spcBef>
                <a:spcPct val="50000"/>
              </a:spcBef>
            </a:pPr>
            <a:r>
              <a:rPr lang="en-US" sz="2400" b="1">
                <a:solidFill>
                  <a:srgbClr val="C00000"/>
                </a:solidFill>
                <a:latin typeface="Times New Roman" pitchFamily="18" charset="0"/>
                <a:cs typeface="Times New Roman" pitchFamily="18" charset="0"/>
              </a:rPr>
              <a:t>Thể hiện cách nhìn của người nói đối với sự việc được nói đến trong câu</a:t>
            </a:r>
            <a:endParaRPr lang="vi-VN" sz="2400" b="1">
              <a:solidFill>
                <a:srgbClr val="C00000"/>
              </a:solidFill>
              <a:latin typeface="Times New Roman" pitchFamily="18" charset="0"/>
              <a:cs typeface="Times New Roman" pitchFamily="18" charset="0"/>
            </a:endParaRPr>
          </a:p>
        </p:txBody>
      </p:sp>
      <p:sp>
        <p:nvSpPr>
          <p:cNvPr id="16" name="Text Box 30"/>
          <p:cNvSpPr txBox="1">
            <a:spLocks noChangeArrowheads="1"/>
          </p:cNvSpPr>
          <p:nvPr/>
        </p:nvSpPr>
        <p:spPr bwMode="auto">
          <a:xfrm>
            <a:off x="7086600" y="4876800"/>
            <a:ext cx="1828800" cy="1200150"/>
          </a:xfrm>
          <a:prstGeom prst="rect">
            <a:avLst/>
          </a:prstGeom>
          <a:noFill/>
          <a:ln w="9525">
            <a:solidFill>
              <a:srgbClr val="0066FF"/>
            </a:solidFill>
            <a:miter lim="800000"/>
            <a:headEnd/>
            <a:tailEnd/>
          </a:ln>
        </p:spPr>
        <p:txBody>
          <a:bodyPr>
            <a:spAutoFit/>
          </a:bodyPr>
          <a:lstStyle/>
          <a:p>
            <a:pPr algn="just">
              <a:spcBef>
                <a:spcPct val="50000"/>
              </a:spcBef>
            </a:pPr>
            <a:r>
              <a:rPr lang="en-US" sz="2400" b="1">
                <a:solidFill>
                  <a:schemeClr val="accent6">
                    <a:lumMod val="50000"/>
                  </a:schemeClr>
                </a:solidFill>
                <a:latin typeface="Times New Roman" pitchFamily="18" charset="0"/>
                <a:cs typeface="Times New Roman" pitchFamily="18" charset="0"/>
              </a:rPr>
              <a:t>Bộc lộ tâm lý của người nói</a:t>
            </a:r>
            <a:endParaRPr lang="vi-VN" sz="2400" b="1">
              <a:solidFill>
                <a:schemeClr val="accent6">
                  <a:lumMod val="50000"/>
                </a:schemeClr>
              </a:solidFill>
              <a:latin typeface="Times New Roman" pitchFamily="18" charset="0"/>
              <a:cs typeface="Times New Roman" pitchFamily="18" charset="0"/>
            </a:endParaRPr>
          </a:p>
        </p:txBody>
      </p:sp>
      <p:sp>
        <p:nvSpPr>
          <p:cNvPr id="17" name="Rectangle 178192"/>
          <p:cNvSpPr>
            <a:spLocks noChangeArrowheads="1"/>
          </p:cNvSpPr>
          <p:nvPr/>
        </p:nvSpPr>
        <p:spPr bwMode="auto">
          <a:xfrm>
            <a:off x="3429001" y="-41196"/>
            <a:ext cx="1828799"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600" b="1" i="0" u="none" strike="noStrike" cap="none" normalizeH="0" baseline="0" smtClean="0">
                <a:ln>
                  <a:noFill/>
                </a:ln>
                <a:solidFill>
                  <a:srgbClr val="C00000"/>
                </a:solidFill>
                <a:effectLst/>
                <a:latin typeface="SimSun" charset="-122"/>
                <a:cs typeface="Arial" pitchFamily="34" charset="0"/>
                <a:sym typeface="Wingdings" pitchFamily="2" charset="2"/>
              </a:rPr>
              <a:t></a:t>
            </a:r>
            <a:r>
              <a:rPr kumimoji="0" lang="en-US" sz="4400" b="1" i="0" u="none" strike="noStrike" cap="none" normalizeH="0" baseline="0" smtClean="0">
                <a:ln>
                  <a:noFill/>
                </a:ln>
                <a:solidFill>
                  <a:srgbClr val="C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793029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ox(in)">
                                      <p:cBhvr>
                                        <p:cTn id="17" dur="500"/>
                                        <p:tgtEl>
                                          <p:spTgt spid="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heckerboard(across)">
                                      <p:cBhvr>
                                        <p:cTn id="22" dur="5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heckerboard(across)">
                                      <p:cBhvr>
                                        <p:cTn id="27" dur="500"/>
                                        <p:tgtEl>
                                          <p:spTgt spid="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amond(in)">
                                      <p:cBhvr>
                                        <p:cTn id="32" dur="500"/>
                                        <p:tgtEl>
                                          <p:spTgt spid="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amond(in)">
                                      <p:cBhvr>
                                        <p:cTn id="37" dur="500"/>
                                        <p:tgtEl>
                                          <p:spTgt spid="1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linds(horizontal)">
                                      <p:cBhvr>
                                        <p:cTn id="42" dur="500"/>
                                        <p:tgtEl>
                                          <p:spTgt spid="1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0"/>
          <p:cNvGrpSpPr>
            <a:grpSpLocks/>
          </p:cNvGrpSpPr>
          <p:nvPr/>
        </p:nvGrpSpPr>
        <p:grpSpPr bwMode="auto">
          <a:xfrm>
            <a:off x="990600" y="2209800"/>
            <a:ext cx="1066800" cy="838200"/>
            <a:chOff x="1296" y="1200"/>
            <a:chExt cx="432" cy="428"/>
          </a:xfrm>
        </p:grpSpPr>
        <p:grpSp>
          <p:nvGrpSpPr>
            <p:cNvPr id="3" name="Group 71"/>
            <p:cNvGrpSpPr>
              <a:grpSpLocks/>
            </p:cNvGrpSpPr>
            <p:nvPr/>
          </p:nvGrpSpPr>
          <p:grpSpPr bwMode="auto">
            <a:xfrm>
              <a:off x="1296" y="1200"/>
              <a:ext cx="432" cy="428"/>
              <a:chOff x="662" y="1574"/>
              <a:chExt cx="480" cy="476"/>
            </a:xfrm>
          </p:grpSpPr>
          <p:grpSp>
            <p:nvGrpSpPr>
              <p:cNvPr id="4" name="Group 72"/>
              <p:cNvGrpSpPr>
                <a:grpSpLocks/>
              </p:cNvGrpSpPr>
              <p:nvPr/>
            </p:nvGrpSpPr>
            <p:grpSpPr bwMode="auto">
              <a:xfrm>
                <a:off x="662" y="1574"/>
                <a:ext cx="480" cy="476"/>
                <a:chOff x="662" y="1574"/>
                <a:chExt cx="480" cy="476"/>
              </a:xfrm>
            </p:grpSpPr>
            <p:sp>
              <p:nvSpPr>
                <p:cNvPr id="227" name="Oval 73"/>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228" name="Oval 74"/>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229" name="Oval 75"/>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230" name="Oval 76"/>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5" name="Group 77"/>
              <p:cNvGrpSpPr>
                <a:grpSpLocks/>
              </p:cNvGrpSpPr>
              <p:nvPr/>
            </p:nvGrpSpPr>
            <p:grpSpPr bwMode="auto">
              <a:xfrm>
                <a:off x="720" y="1625"/>
                <a:ext cx="376" cy="378"/>
                <a:chOff x="336" y="1049"/>
                <a:chExt cx="376" cy="378"/>
              </a:xfrm>
            </p:grpSpPr>
            <p:sp>
              <p:nvSpPr>
                <p:cNvPr id="221" name="Oval 78"/>
                <p:cNvSpPr>
                  <a:spLocks noChangeArrowheads="1"/>
                </p:cNvSpPr>
                <p:nvPr/>
              </p:nvSpPr>
              <p:spPr bwMode="gray">
                <a:xfrm>
                  <a:off x="336" y="1055"/>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7" name="Group 79"/>
                <p:cNvGrpSpPr>
                  <a:grpSpLocks/>
                </p:cNvGrpSpPr>
                <p:nvPr/>
              </p:nvGrpSpPr>
              <p:grpSpPr bwMode="auto">
                <a:xfrm>
                  <a:off x="336" y="1049"/>
                  <a:ext cx="364" cy="361"/>
                  <a:chOff x="4166" y="1706"/>
                  <a:chExt cx="1252" cy="1252"/>
                </a:xfrm>
              </p:grpSpPr>
              <p:sp>
                <p:nvSpPr>
                  <p:cNvPr id="223" name="Oval 80"/>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224" name="Oval 81"/>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225" name="Oval 82"/>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226" name="Oval 83"/>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218" name="Text Box 84"/>
            <p:cNvSpPr txBox="1">
              <a:spLocks noChangeArrowheads="1"/>
            </p:cNvSpPr>
            <p:nvPr/>
          </p:nvSpPr>
          <p:spPr bwMode="gray">
            <a:xfrm>
              <a:off x="1432" y="1269"/>
              <a:ext cx="143" cy="189"/>
            </a:xfrm>
            <a:prstGeom prst="rect">
              <a:avLst/>
            </a:prstGeom>
            <a:noFill/>
            <a:ln w="9525" algn="ctr">
              <a:noFill/>
              <a:miter lim="800000"/>
              <a:headEnd/>
              <a:tailEnd/>
            </a:ln>
            <a:effectLst/>
          </p:spPr>
          <p:txBody>
            <a:bodyPr>
              <a:spAutoFit/>
            </a:bodyPr>
            <a:lstStyle/>
            <a:p>
              <a:pPr algn="ctr" eaLnBrk="0" hangingPunct="0"/>
              <a:endParaRPr lang="en-US" b="1" dirty="0">
                <a:solidFill>
                  <a:srgbClr val="FF0000"/>
                </a:solidFill>
                <a:latin typeface="Times New Roman" pitchFamily="18" charset="0"/>
              </a:endParaRPr>
            </a:p>
          </p:txBody>
        </p:sp>
      </p:grpSp>
      <p:sp>
        <p:nvSpPr>
          <p:cNvPr id="6" name="Rectangle 2"/>
          <p:cNvSpPr txBox="1">
            <a:spLocks noChangeArrowheads="1"/>
          </p:cNvSpPr>
          <p:nvPr/>
        </p:nvSpPr>
        <p:spPr>
          <a:xfrm>
            <a:off x="228600" y="228600"/>
            <a:ext cx="8686800" cy="639762"/>
          </a:xfrm>
          <a:prstGeom prst="rect">
            <a:avLst/>
          </a:prstGeom>
          <a:ln w="57150" cmpd="thinThick">
            <a:solidFill>
              <a:schemeClr val="tx1"/>
            </a:solidFill>
          </a:ln>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b="1" i="1" kern="0" dirty="0" err="1" smtClean="0">
                <a:solidFill>
                  <a:srgbClr val="FF0000"/>
                </a:solidFill>
                <a:latin typeface="+mj-lt"/>
                <a:ea typeface="+mj-ea"/>
                <a:cs typeface="Arial" charset="0"/>
              </a:rPr>
              <a:t>KiỂM</a:t>
            </a:r>
            <a:r>
              <a:rPr lang="en-US" sz="2800" b="1" i="1" kern="0" dirty="0" smtClean="0">
                <a:solidFill>
                  <a:srgbClr val="FF0000"/>
                </a:solidFill>
                <a:latin typeface="+mj-lt"/>
                <a:ea typeface="+mj-ea"/>
                <a:cs typeface="Arial" charset="0"/>
              </a:rPr>
              <a:t> TRA BÀI CŨ </a:t>
            </a:r>
            <a:endParaRPr kumimoji="0" lang="en-US" sz="2400" b="1" i="1" u="none" strike="noStrike" kern="0" cap="none" spc="0" normalizeH="0" baseline="0" noProof="0" dirty="0" smtClean="0">
              <a:ln>
                <a:noFill/>
              </a:ln>
              <a:solidFill>
                <a:srgbClr val="FF0000"/>
              </a:solidFill>
              <a:effectLst/>
              <a:uLnTx/>
              <a:uFillTx/>
              <a:latin typeface="+mj-lt"/>
              <a:ea typeface="+mj-ea"/>
              <a:cs typeface="+mj-cs"/>
            </a:endParaRPr>
          </a:p>
        </p:txBody>
      </p:sp>
      <p:sp>
        <p:nvSpPr>
          <p:cNvPr id="85" name="Text Box 67"/>
          <p:cNvSpPr txBox="1">
            <a:spLocks noChangeArrowheads="1"/>
          </p:cNvSpPr>
          <p:nvPr/>
        </p:nvSpPr>
        <p:spPr bwMode="auto">
          <a:xfrm>
            <a:off x="762000" y="990600"/>
            <a:ext cx="8153400" cy="1169551"/>
          </a:xfrm>
          <a:prstGeom prst="rect">
            <a:avLst/>
          </a:prstGeom>
          <a:noFill/>
          <a:ln w="9525">
            <a:noFill/>
            <a:miter lim="800000"/>
            <a:headEnd/>
            <a:tailEnd/>
          </a:ln>
          <a:effectLst/>
        </p:spPr>
        <p:txBody>
          <a:bodyPr wrap="square">
            <a:spAutoFit/>
          </a:bodyPr>
          <a:lstStyle/>
          <a:p>
            <a:pPr algn="ctr">
              <a:spcBef>
                <a:spcPct val="50000"/>
              </a:spcBef>
            </a:pPr>
            <a:r>
              <a:rPr lang="en-US" sz="2800" b="1" dirty="0" err="1" smtClean="0">
                <a:solidFill>
                  <a:srgbClr val="FF0000"/>
                </a:solidFill>
              </a:rPr>
              <a:t>Câu</a:t>
            </a:r>
            <a:r>
              <a:rPr lang="en-US" sz="2800" b="1" dirty="0" smtClean="0">
                <a:solidFill>
                  <a:srgbClr val="FF0000"/>
                </a:solidFill>
              </a:rPr>
              <a:t> </a:t>
            </a:r>
            <a:r>
              <a:rPr lang="en-US" sz="2800" b="1" dirty="0" err="1" smtClean="0">
                <a:solidFill>
                  <a:srgbClr val="FF0000"/>
                </a:solidFill>
              </a:rPr>
              <a:t>nào</a:t>
            </a:r>
            <a:r>
              <a:rPr lang="en-US" sz="2800" b="1" dirty="0" smtClean="0">
                <a:solidFill>
                  <a:srgbClr val="FF0000"/>
                </a:solidFill>
              </a:rPr>
              <a:t> </a:t>
            </a:r>
            <a:r>
              <a:rPr lang="en-US" sz="2800" b="1" dirty="0" err="1" smtClean="0">
                <a:solidFill>
                  <a:srgbClr val="FF0000"/>
                </a:solidFill>
              </a:rPr>
              <a:t>sau</a:t>
            </a:r>
            <a:r>
              <a:rPr lang="en-US" sz="2800" b="1" dirty="0" smtClean="0">
                <a:solidFill>
                  <a:srgbClr val="FF0000"/>
                </a:solidFill>
              </a:rPr>
              <a:t> </a:t>
            </a:r>
            <a:r>
              <a:rPr lang="en-US" sz="2800" b="1" dirty="0" err="1" smtClean="0">
                <a:solidFill>
                  <a:srgbClr val="FF0000"/>
                </a:solidFill>
              </a:rPr>
              <a:t>đây</a:t>
            </a:r>
            <a:r>
              <a:rPr lang="en-US" sz="2800" b="1" dirty="0" smtClean="0">
                <a:solidFill>
                  <a:srgbClr val="FF0000"/>
                </a:solidFill>
              </a:rPr>
              <a:t> </a:t>
            </a:r>
            <a:r>
              <a:rPr lang="en-US" sz="2800" b="1" dirty="0" err="1" smtClean="0">
                <a:solidFill>
                  <a:srgbClr val="FF0000"/>
                </a:solidFill>
              </a:rPr>
              <a:t>có</a:t>
            </a:r>
            <a:r>
              <a:rPr lang="en-US" sz="2800" b="1" dirty="0" smtClean="0">
                <a:solidFill>
                  <a:srgbClr val="FF0000"/>
                </a:solidFill>
              </a:rPr>
              <a:t> </a:t>
            </a:r>
            <a:r>
              <a:rPr lang="en-US" sz="2800" b="1" dirty="0" err="1" smtClean="0">
                <a:solidFill>
                  <a:srgbClr val="FF0000"/>
                </a:solidFill>
              </a:rPr>
              <a:t>sử</a:t>
            </a:r>
            <a:r>
              <a:rPr lang="en-US" sz="2800" b="1" dirty="0" smtClean="0">
                <a:solidFill>
                  <a:srgbClr val="FF0000"/>
                </a:solidFill>
              </a:rPr>
              <a:t> </a:t>
            </a:r>
            <a:r>
              <a:rPr lang="en-US" sz="2800" b="1" dirty="0" err="1" smtClean="0">
                <a:solidFill>
                  <a:srgbClr val="FF0000"/>
                </a:solidFill>
              </a:rPr>
              <a:t>dụng</a:t>
            </a:r>
            <a:r>
              <a:rPr lang="en-US" sz="2800" b="1" dirty="0" smtClean="0">
                <a:solidFill>
                  <a:srgbClr val="FF0000"/>
                </a:solidFill>
              </a:rPr>
              <a:t> </a:t>
            </a:r>
            <a:r>
              <a:rPr lang="en-US" sz="2800" b="1" dirty="0" err="1" smtClean="0">
                <a:solidFill>
                  <a:srgbClr val="FF0000"/>
                </a:solidFill>
              </a:rPr>
              <a:t>thành</a:t>
            </a:r>
            <a:r>
              <a:rPr lang="en-US" sz="2800" b="1" dirty="0" smtClean="0">
                <a:solidFill>
                  <a:srgbClr val="FF0000"/>
                </a:solidFill>
              </a:rPr>
              <a:t> </a:t>
            </a:r>
            <a:r>
              <a:rPr lang="en-US" sz="2800" b="1" dirty="0" err="1" smtClean="0">
                <a:solidFill>
                  <a:srgbClr val="FF0000"/>
                </a:solidFill>
              </a:rPr>
              <a:t>phần</a:t>
            </a:r>
            <a:r>
              <a:rPr lang="en-US" sz="2800" b="1" dirty="0" smtClean="0">
                <a:solidFill>
                  <a:srgbClr val="FF0000"/>
                </a:solidFill>
              </a:rPr>
              <a:t> </a:t>
            </a:r>
          </a:p>
          <a:p>
            <a:pPr algn="ctr">
              <a:spcBef>
                <a:spcPct val="50000"/>
              </a:spcBef>
            </a:pPr>
            <a:r>
              <a:rPr lang="en-US" sz="2800" b="1" dirty="0" err="1" smtClean="0">
                <a:solidFill>
                  <a:srgbClr val="FF0000"/>
                </a:solidFill>
              </a:rPr>
              <a:t>biệt</a:t>
            </a:r>
            <a:r>
              <a:rPr lang="en-US" sz="2800" b="1" dirty="0" smtClean="0">
                <a:solidFill>
                  <a:srgbClr val="FF0000"/>
                </a:solidFill>
              </a:rPr>
              <a:t> </a:t>
            </a:r>
            <a:r>
              <a:rPr lang="en-US" sz="2800" b="1" dirty="0" err="1" smtClean="0">
                <a:solidFill>
                  <a:srgbClr val="FF0000"/>
                </a:solidFill>
              </a:rPr>
              <a:t>lập</a:t>
            </a:r>
            <a:r>
              <a:rPr lang="en-US" sz="2800" b="1" dirty="0" smtClean="0">
                <a:solidFill>
                  <a:srgbClr val="FF0000"/>
                </a:solidFill>
              </a:rPr>
              <a:t> </a:t>
            </a:r>
            <a:r>
              <a:rPr lang="en-US" sz="2800" b="1" dirty="0" err="1" smtClean="0">
                <a:solidFill>
                  <a:srgbClr val="FF0000"/>
                </a:solidFill>
              </a:rPr>
              <a:t>cảm</a:t>
            </a:r>
            <a:r>
              <a:rPr lang="en-US" sz="2800" b="1" dirty="0" smtClean="0">
                <a:solidFill>
                  <a:srgbClr val="FF0000"/>
                </a:solidFill>
              </a:rPr>
              <a:t> </a:t>
            </a:r>
            <a:r>
              <a:rPr lang="en-US" sz="2800" b="1" dirty="0" err="1" smtClean="0">
                <a:solidFill>
                  <a:srgbClr val="FF0000"/>
                </a:solidFill>
              </a:rPr>
              <a:t>thán</a:t>
            </a:r>
            <a:r>
              <a:rPr lang="en-US" sz="2800" b="1" dirty="0" smtClean="0">
                <a:solidFill>
                  <a:srgbClr val="FF0000"/>
                </a:solidFill>
              </a:rPr>
              <a:t> ?</a:t>
            </a:r>
            <a:endParaRPr lang="en-US" sz="2800" b="1" dirty="0">
              <a:solidFill>
                <a:srgbClr val="FF0000"/>
              </a:solidFill>
            </a:endParaRPr>
          </a:p>
        </p:txBody>
      </p:sp>
      <p:grpSp>
        <p:nvGrpSpPr>
          <p:cNvPr id="8" name="Group 70"/>
          <p:cNvGrpSpPr>
            <a:grpSpLocks/>
          </p:cNvGrpSpPr>
          <p:nvPr/>
        </p:nvGrpSpPr>
        <p:grpSpPr bwMode="auto">
          <a:xfrm>
            <a:off x="990600" y="3276600"/>
            <a:ext cx="1066800" cy="838200"/>
            <a:chOff x="1296" y="1200"/>
            <a:chExt cx="432" cy="428"/>
          </a:xfrm>
        </p:grpSpPr>
        <p:grpSp>
          <p:nvGrpSpPr>
            <p:cNvPr id="9" name="Group 71"/>
            <p:cNvGrpSpPr>
              <a:grpSpLocks/>
            </p:cNvGrpSpPr>
            <p:nvPr/>
          </p:nvGrpSpPr>
          <p:grpSpPr bwMode="auto">
            <a:xfrm>
              <a:off x="1296" y="1200"/>
              <a:ext cx="432" cy="428"/>
              <a:chOff x="662" y="1574"/>
              <a:chExt cx="480" cy="476"/>
            </a:xfrm>
          </p:grpSpPr>
          <p:grpSp>
            <p:nvGrpSpPr>
              <p:cNvPr id="10" name="Group 72"/>
              <p:cNvGrpSpPr>
                <a:grpSpLocks/>
              </p:cNvGrpSpPr>
              <p:nvPr/>
            </p:nvGrpSpPr>
            <p:grpSpPr bwMode="auto">
              <a:xfrm>
                <a:off x="662" y="1574"/>
                <a:ext cx="480" cy="476"/>
                <a:chOff x="662" y="1574"/>
                <a:chExt cx="480" cy="476"/>
              </a:xfrm>
            </p:grpSpPr>
            <p:sp>
              <p:nvSpPr>
                <p:cNvPr id="109" name="Oval 73"/>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10" name="Oval 74"/>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11" name="Oval 75"/>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12" name="Oval 76"/>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11" name="Group 77"/>
              <p:cNvGrpSpPr>
                <a:grpSpLocks/>
              </p:cNvGrpSpPr>
              <p:nvPr/>
            </p:nvGrpSpPr>
            <p:grpSpPr bwMode="auto">
              <a:xfrm>
                <a:off x="720" y="1625"/>
                <a:ext cx="376" cy="378"/>
                <a:chOff x="336" y="1049"/>
                <a:chExt cx="376" cy="378"/>
              </a:xfrm>
            </p:grpSpPr>
            <p:sp>
              <p:nvSpPr>
                <p:cNvPr id="103" name="Oval 78"/>
                <p:cNvSpPr>
                  <a:spLocks noChangeArrowheads="1"/>
                </p:cNvSpPr>
                <p:nvPr/>
              </p:nvSpPr>
              <p:spPr bwMode="gray">
                <a:xfrm>
                  <a:off x="336" y="1055"/>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12" name="Group 79"/>
                <p:cNvGrpSpPr>
                  <a:grpSpLocks/>
                </p:cNvGrpSpPr>
                <p:nvPr/>
              </p:nvGrpSpPr>
              <p:grpSpPr bwMode="auto">
                <a:xfrm>
                  <a:off x="336" y="1049"/>
                  <a:ext cx="364" cy="361"/>
                  <a:chOff x="4166" y="1706"/>
                  <a:chExt cx="1252" cy="1252"/>
                </a:xfrm>
              </p:grpSpPr>
              <p:sp>
                <p:nvSpPr>
                  <p:cNvPr id="105" name="Oval 80"/>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06" name="Oval 81"/>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07" name="Oval 82"/>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08" name="Oval 83"/>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00" name="Text Box 84"/>
            <p:cNvSpPr txBox="1">
              <a:spLocks noChangeArrowheads="1"/>
            </p:cNvSpPr>
            <p:nvPr/>
          </p:nvSpPr>
          <p:spPr bwMode="gray">
            <a:xfrm>
              <a:off x="1432" y="1269"/>
              <a:ext cx="143" cy="189"/>
            </a:xfrm>
            <a:prstGeom prst="rect">
              <a:avLst/>
            </a:prstGeom>
            <a:noFill/>
            <a:ln w="9525" algn="ctr">
              <a:noFill/>
              <a:miter lim="800000"/>
              <a:headEnd/>
              <a:tailEnd/>
            </a:ln>
            <a:effectLst/>
          </p:spPr>
          <p:txBody>
            <a:bodyPr>
              <a:spAutoFit/>
            </a:bodyPr>
            <a:lstStyle/>
            <a:p>
              <a:pPr algn="ctr" eaLnBrk="0" hangingPunct="0"/>
              <a:endParaRPr lang="en-US" b="1" dirty="0">
                <a:solidFill>
                  <a:srgbClr val="FF0000"/>
                </a:solidFill>
                <a:latin typeface="Times New Roman" pitchFamily="18" charset="0"/>
              </a:endParaRPr>
            </a:p>
          </p:txBody>
        </p:sp>
      </p:grpSp>
      <p:grpSp>
        <p:nvGrpSpPr>
          <p:cNvPr id="13" name="Group 70"/>
          <p:cNvGrpSpPr>
            <a:grpSpLocks/>
          </p:cNvGrpSpPr>
          <p:nvPr/>
        </p:nvGrpSpPr>
        <p:grpSpPr bwMode="auto">
          <a:xfrm>
            <a:off x="990600" y="4267200"/>
            <a:ext cx="1066800" cy="838200"/>
            <a:chOff x="1296" y="1200"/>
            <a:chExt cx="432" cy="428"/>
          </a:xfrm>
        </p:grpSpPr>
        <p:grpSp>
          <p:nvGrpSpPr>
            <p:cNvPr id="14" name="Group 71"/>
            <p:cNvGrpSpPr>
              <a:grpSpLocks/>
            </p:cNvGrpSpPr>
            <p:nvPr/>
          </p:nvGrpSpPr>
          <p:grpSpPr bwMode="auto">
            <a:xfrm>
              <a:off x="1296" y="1200"/>
              <a:ext cx="432" cy="428"/>
              <a:chOff x="662" y="1574"/>
              <a:chExt cx="480" cy="476"/>
            </a:xfrm>
          </p:grpSpPr>
          <p:grpSp>
            <p:nvGrpSpPr>
              <p:cNvPr id="15" name="Group 72"/>
              <p:cNvGrpSpPr>
                <a:grpSpLocks/>
              </p:cNvGrpSpPr>
              <p:nvPr/>
            </p:nvGrpSpPr>
            <p:grpSpPr bwMode="auto">
              <a:xfrm>
                <a:off x="662" y="1574"/>
                <a:ext cx="480" cy="476"/>
                <a:chOff x="662" y="1574"/>
                <a:chExt cx="480" cy="476"/>
              </a:xfrm>
            </p:grpSpPr>
            <p:sp>
              <p:nvSpPr>
                <p:cNvPr id="124" name="Oval 73"/>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25" name="Oval 74"/>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26" name="Oval 75"/>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27" name="Oval 76"/>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16" name="Group 77"/>
              <p:cNvGrpSpPr>
                <a:grpSpLocks/>
              </p:cNvGrpSpPr>
              <p:nvPr/>
            </p:nvGrpSpPr>
            <p:grpSpPr bwMode="auto">
              <a:xfrm>
                <a:off x="720" y="1625"/>
                <a:ext cx="376" cy="378"/>
                <a:chOff x="336" y="1049"/>
                <a:chExt cx="376" cy="378"/>
              </a:xfrm>
            </p:grpSpPr>
            <p:sp>
              <p:nvSpPr>
                <p:cNvPr id="118" name="Oval 78"/>
                <p:cNvSpPr>
                  <a:spLocks noChangeArrowheads="1"/>
                </p:cNvSpPr>
                <p:nvPr/>
              </p:nvSpPr>
              <p:spPr bwMode="gray">
                <a:xfrm>
                  <a:off x="336" y="1055"/>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17" name="Group 79"/>
                <p:cNvGrpSpPr>
                  <a:grpSpLocks/>
                </p:cNvGrpSpPr>
                <p:nvPr/>
              </p:nvGrpSpPr>
              <p:grpSpPr bwMode="auto">
                <a:xfrm>
                  <a:off x="336" y="1049"/>
                  <a:ext cx="364" cy="361"/>
                  <a:chOff x="4166" y="1706"/>
                  <a:chExt cx="1252" cy="1253"/>
                </a:xfrm>
              </p:grpSpPr>
              <p:sp>
                <p:nvSpPr>
                  <p:cNvPr id="120" name="Oval 80"/>
                  <p:cNvSpPr>
                    <a:spLocks noChangeArrowheads="1"/>
                  </p:cNvSpPr>
                  <p:nvPr/>
                </p:nvSpPr>
                <p:spPr bwMode="gray">
                  <a:xfrm>
                    <a:off x="4166" y="1706"/>
                    <a:ext cx="1252" cy="1253"/>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21" name="Oval 81"/>
                  <p:cNvSpPr>
                    <a:spLocks noChangeArrowheads="1"/>
                  </p:cNvSpPr>
                  <p:nvPr/>
                </p:nvSpPr>
                <p:spPr bwMode="gray">
                  <a:xfrm>
                    <a:off x="4179" y="1713"/>
                    <a:ext cx="1221" cy="1222"/>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22" name="Oval 82"/>
                  <p:cNvSpPr>
                    <a:spLocks noChangeArrowheads="1"/>
                  </p:cNvSpPr>
                  <p:nvPr/>
                </p:nvSpPr>
                <p:spPr bwMode="gray">
                  <a:xfrm>
                    <a:off x="4192" y="1729"/>
                    <a:ext cx="1162" cy="1142"/>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23" name="Oval 83"/>
                  <p:cNvSpPr>
                    <a:spLocks noChangeArrowheads="1"/>
                  </p:cNvSpPr>
                  <p:nvPr/>
                </p:nvSpPr>
                <p:spPr bwMode="gray">
                  <a:xfrm>
                    <a:off x="4264" y="1757"/>
                    <a:ext cx="1034"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15" name="Text Box 84"/>
            <p:cNvSpPr txBox="1">
              <a:spLocks noChangeArrowheads="1"/>
            </p:cNvSpPr>
            <p:nvPr/>
          </p:nvSpPr>
          <p:spPr bwMode="gray">
            <a:xfrm>
              <a:off x="1432" y="1269"/>
              <a:ext cx="143" cy="189"/>
            </a:xfrm>
            <a:prstGeom prst="rect">
              <a:avLst/>
            </a:prstGeom>
            <a:noFill/>
            <a:ln w="9525" algn="ctr">
              <a:noFill/>
              <a:miter lim="800000"/>
              <a:headEnd/>
              <a:tailEnd/>
            </a:ln>
            <a:effectLst/>
          </p:spPr>
          <p:txBody>
            <a:bodyPr>
              <a:spAutoFit/>
            </a:bodyPr>
            <a:lstStyle/>
            <a:p>
              <a:pPr algn="ctr" eaLnBrk="0" hangingPunct="0"/>
              <a:endParaRPr lang="en-US" b="1" dirty="0">
                <a:solidFill>
                  <a:srgbClr val="FF0000"/>
                </a:solidFill>
                <a:latin typeface="Times New Roman" pitchFamily="18" charset="0"/>
              </a:endParaRPr>
            </a:p>
          </p:txBody>
        </p:sp>
      </p:grpSp>
      <p:grpSp>
        <p:nvGrpSpPr>
          <p:cNvPr id="18" name="Group 70"/>
          <p:cNvGrpSpPr>
            <a:grpSpLocks/>
          </p:cNvGrpSpPr>
          <p:nvPr/>
        </p:nvGrpSpPr>
        <p:grpSpPr bwMode="auto">
          <a:xfrm>
            <a:off x="990600" y="5334000"/>
            <a:ext cx="1066800" cy="838200"/>
            <a:chOff x="1296" y="1200"/>
            <a:chExt cx="432" cy="428"/>
          </a:xfrm>
        </p:grpSpPr>
        <p:grpSp>
          <p:nvGrpSpPr>
            <p:cNvPr id="19" name="Group 71"/>
            <p:cNvGrpSpPr>
              <a:grpSpLocks/>
            </p:cNvGrpSpPr>
            <p:nvPr/>
          </p:nvGrpSpPr>
          <p:grpSpPr bwMode="auto">
            <a:xfrm>
              <a:off x="1296" y="1200"/>
              <a:ext cx="432" cy="428"/>
              <a:chOff x="662" y="1574"/>
              <a:chExt cx="480" cy="476"/>
            </a:xfrm>
          </p:grpSpPr>
          <p:grpSp>
            <p:nvGrpSpPr>
              <p:cNvPr id="20" name="Group 72"/>
              <p:cNvGrpSpPr>
                <a:grpSpLocks/>
              </p:cNvGrpSpPr>
              <p:nvPr/>
            </p:nvGrpSpPr>
            <p:grpSpPr bwMode="auto">
              <a:xfrm>
                <a:off x="662" y="1574"/>
                <a:ext cx="480" cy="476"/>
                <a:chOff x="662" y="1574"/>
                <a:chExt cx="480" cy="476"/>
              </a:xfrm>
            </p:grpSpPr>
            <p:sp>
              <p:nvSpPr>
                <p:cNvPr id="139" name="Oval 73"/>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140" name="Oval 74"/>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en-US"/>
                </a:p>
              </p:txBody>
            </p:sp>
            <p:sp>
              <p:nvSpPr>
                <p:cNvPr id="141" name="Oval 75"/>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en-US"/>
                </a:p>
              </p:txBody>
            </p:sp>
            <p:sp>
              <p:nvSpPr>
                <p:cNvPr id="142" name="Oval 76"/>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en-US"/>
                </a:p>
              </p:txBody>
            </p:sp>
          </p:grpSp>
          <p:grpSp>
            <p:nvGrpSpPr>
              <p:cNvPr id="21" name="Group 77"/>
              <p:cNvGrpSpPr>
                <a:grpSpLocks/>
              </p:cNvGrpSpPr>
              <p:nvPr/>
            </p:nvGrpSpPr>
            <p:grpSpPr bwMode="auto">
              <a:xfrm>
                <a:off x="720" y="1625"/>
                <a:ext cx="376" cy="378"/>
                <a:chOff x="336" y="1049"/>
                <a:chExt cx="376" cy="378"/>
              </a:xfrm>
            </p:grpSpPr>
            <p:sp>
              <p:nvSpPr>
                <p:cNvPr id="133" name="Oval 78"/>
                <p:cNvSpPr>
                  <a:spLocks noChangeArrowheads="1"/>
                </p:cNvSpPr>
                <p:nvPr/>
              </p:nvSpPr>
              <p:spPr bwMode="gray">
                <a:xfrm>
                  <a:off x="336" y="1055"/>
                  <a:ext cx="376" cy="372"/>
                </a:xfrm>
                <a:prstGeom prst="ellipse">
                  <a:avLst/>
                </a:prstGeom>
                <a:solidFill>
                  <a:srgbClr val="000000"/>
                </a:solidFill>
                <a:ln w="38100" algn="ctr">
                  <a:noFill/>
                  <a:round/>
                  <a:headEnd/>
                  <a:tailEnd/>
                </a:ln>
                <a:effectLst/>
              </p:spPr>
              <p:txBody>
                <a:bodyPr anchor="ctr">
                  <a:spAutoFit/>
                </a:bodyPr>
                <a:lstStyle/>
                <a:p>
                  <a:endParaRPr lang="en-US"/>
                </a:p>
              </p:txBody>
            </p:sp>
            <p:grpSp>
              <p:nvGrpSpPr>
                <p:cNvPr id="22" name="Group 79"/>
                <p:cNvGrpSpPr>
                  <a:grpSpLocks/>
                </p:cNvGrpSpPr>
                <p:nvPr/>
              </p:nvGrpSpPr>
              <p:grpSpPr bwMode="auto">
                <a:xfrm>
                  <a:off x="336" y="1049"/>
                  <a:ext cx="364" cy="361"/>
                  <a:chOff x="4166" y="1706"/>
                  <a:chExt cx="1252" cy="1252"/>
                </a:xfrm>
              </p:grpSpPr>
              <p:sp>
                <p:nvSpPr>
                  <p:cNvPr id="135" name="Oval 80"/>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36" name="Oval 81"/>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37" name="Oval 82"/>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38" name="Oval 83"/>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grpSp>
        </p:grpSp>
        <p:sp>
          <p:nvSpPr>
            <p:cNvPr id="130" name="Text Box 84"/>
            <p:cNvSpPr txBox="1">
              <a:spLocks noChangeArrowheads="1"/>
            </p:cNvSpPr>
            <p:nvPr/>
          </p:nvSpPr>
          <p:spPr bwMode="gray">
            <a:xfrm>
              <a:off x="1432" y="1269"/>
              <a:ext cx="143" cy="189"/>
            </a:xfrm>
            <a:prstGeom prst="rect">
              <a:avLst/>
            </a:prstGeom>
            <a:noFill/>
            <a:ln w="9525" algn="ctr">
              <a:noFill/>
              <a:miter lim="800000"/>
              <a:headEnd/>
              <a:tailEnd/>
            </a:ln>
            <a:effectLst/>
          </p:spPr>
          <p:txBody>
            <a:bodyPr>
              <a:spAutoFit/>
            </a:bodyPr>
            <a:lstStyle/>
            <a:p>
              <a:pPr algn="ctr" eaLnBrk="0" hangingPunct="0"/>
              <a:endParaRPr lang="en-US" b="1" dirty="0">
                <a:solidFill>
                  <a:srgbClr val="FF0000"/>
                </a:solidFill>
                <a:latin typeface="Times New Roman" pitchFamily="18" charset="0"/>
              </a:endParaRPr>
            </a:p>
          </p:txBody>
        </p:sp>
      </p:grpSp>
      <p:sp>
        <p:nvSpPr>
          <p:cNvPr id="69" name="Text Box 22"/>
          <p:cNvSpPr txBox="1">
            <a:spLocks noChangeArrowheads="1"/>
          </p:cNvSpPr>
          <p:nvPr/>
        </p:nvSpPr>
        <p:spPr bwMode="auto">
          <a:xfrm>
            <a:off x="1295400" y="2286000"/>
            <a:ext cx="7086600" cy="641350"/>
          </a:xfrm>
          <a:prstGeom prst="rect">
            <a:avLst/>
          </a:prstGeom>
          <a:noFill/>
          <a:ln w="9525">
            <a:noFill/>
            <a:miter lim="800000"/>
            <a:headEnd/>
            <a:tailEnd/>
          </a:ln>
          <a:effectLst/>
        </p:spPr>
        <p:txBody>
          <a:bodyPr wrap="square">
            <a:spAutoFit/>
          </a:bodyPr>
          <a:lstStyle/>
          <a:p>
            <a:pPr>
              <a:spcBef>
                <a:spcPct val="50000"/>
              </a:spcBef>
            </a:pPr>
            <a:r>
              <a:rPr lang="en-US" sz="3600" b="1" dirty="0" smtClean="0">
                <a:solidFill>
                  <a:schemeClr val="accent6">
                    <a:lumMod val="75000"/>
                  </a:schemeClr>
                </a:solidFill>
              </a:rPr>
              <a:t>A</a:t>
            </a:r>
            <a:r>
              <a:rPr lang="en-US" sz="3600" dirty="0" smtClean="0">
                <a:solidFill>
                  <a:schemeClr val="accent6">
                    <a:lumMod val="75000"/>
                  </a:schemeClr>
                </a:solidFill>
              </a:rPr>
              <a:t>        </a:t>
            </a:r>
            <a:r>
              <a:rPr lang="en-US" sz="2400" dirty="0" err="1" smtClean="0">
                <a:solidFill>
                  <a:schemeClr val="accent6">
                    <a:lumMod val="75000"/>
                  </a:schemeClr>
                </a:solidFill>
              </a:rPr>
              <a:t>Tôi</a:t>
            </a:r>
            <a:r>
              <a:rPr lang="en-US" sz="2400" dirty="0" smtClean="0">
                <a:solidFill>
                  <a:schemeClr val="accent6">
                    <a:lumMod val="75000"/>
                  </a:schemeClr>
                </a:solidFill>
              </a:rPr>
              <a:t> </a:t>
            </a:r>
            <a:r>
              <a:rPr lang="en-US" sz="2400" dirty="0" err="1">
                <a:solidFill>
                  <a:schemeClr val="accent6">
                    <a:lumMod val="75000"/>
                  </a:schemeClr>
                </a:solidFill>
              </a:rPr>
              <a:t>không</a:t>
            </a:r>
            <a:r>
              <a:rPr lang="en-US" sz="2400" dirty="0">
                <a:solidFill>
                  <a:schemeClr val="accent6">
                    <a:lumMod val="75000"/>
                  </a:schemeClr>
                </a:solidFill>
              </a:rPr>
              <a:t> </a:t>
            </a:r>
            <a:r>
              <a:rPr lang="en-US" sz="2400" dirty="0" err="1">
                <a:solidFill>
                  <a:schemeClr val="accent6">
                    <a:lumMod val="75000"/>
                  </a:schemeClr>
                </a:solidFill>
              </a:rPr>
              <a:t>rõ</a:t>
            </a:r>
            <a:r>
              <a:rPr lang="en-US" sz="2400" dirty="0">
                <a:solidFill>
                  <a:schemeClr val="accent6">
                    <a:lumMod val="75000"/>
                  </a:schemeClr>
                </a:solidFill>
              </a:rPr>
              <a:t>, </a:t>
            </a:r>
            <a:r>
              <a:rPr lang="en-US" sz="2400" dirty="0" err="1">
                <a:solidFill>
                  <a:schemeClr val="accent6">
                    <a:lumMod val="75000"/>
                  </a:schemeClr>
                </a:solidFill>
              </a:rPr>
              <a:t>hình</a:t>
            </a:r>
            <a:r>
              <a:rPr lang="en-US" sz="2400" dirty="0">
                <a:solidFill>
                  <a:schemeClr val="accent6">
                    <a:lumMod val="75000"/>
                  </a:schemeClr>
                </a:solidFill>
              </a:rPr>
              <a:t> </a:t>
            </a:r>
            <a:r>
              <a:rPr lang="en-US" sz="2400" dirty="0" err="1">
                <a:solidFill>
                  <a:schemeClr val="accent6">
                    <a:lumMod val="75000"/>
                  </a:schemeClr>
                </a:solidFill>
              </a:rPr>
              <a:t>như</a:t>
            </a:r>
            <a:r>
              <a:rPr lang="en-US" sz="2400" dirty="0">
                <a:solidFill>
                  <a:schemeClr val="accent6">
                    <a:lumMod val="75000"/>
                  </a:schemeClr>
                </a:solidFill>
              </a:rPr>
              <a:t> </a:t>
            </a:r>
            <a:r>
              <a:rPr lang="en-US" sz="2400" dirty="0" err="1">
                <a:solidFill>
                  <a:schemeClr val="accent6">
                    <a:lumMod val="75000"/>
                  </a:schemeClr>
                </a:solidFill>
              </a:rPr>
              <a:t>họ</a:t>
            </a:r>
            <a:r>
              <a:rPr lang="en-US" sz="2400" dirty="0">
                <a:solidFill>
                  <a:schemeClr val="accent6">
                    <a:lumMod val="75000"/>
                  </a:schemeClr>
                </a:solidFill>
              </a:rPr>
              <a:t> </a:t>
            </a:r>
            <a:r>
              <a:rPr lang="en-US" sz="2400" dirty="0" err="1">
                <a:solidFill>
                  <a:schemeClr val="accent6">
                    <a:lumMod val="75000"/>
                  </a:schemeClr>
                </a:solidFill>
              </a:rPr>
              <a:t>là</a:t>
            </a:r>
            <a:r>
              <a:rPr lang="en-US" sz="2400" dirty="0">
                <a:solidFill>
                  <a:schemeClr val="accent6">
                    <a:lumMod val="75000"/>
                  </a:schemeClr>
                </a:solidFill>
              </a:rPr>
              <a:t> </a:t>
            </a:r>
            <a:r>
              <a:rPr lang="en-US" sz="2400" dirty="0" err="1">
                <a:solidFill>
                  <a:schemeClr val="accent6">
                    <a:lumMod val="75000"/>
                  </a:schemeClr>
                </a:solidFill>
              </a:rPr>
              <a:t>hai</a:t>
            </a:r>
            <a:r>
              <a:rPr lang="en-US" sz="2400" dirty="0">
                <a:solidFill>
                  <a:schemeClr val="accent6">
                    <a:lumMod val="75000"/>
                  </a:schemeClr>
                </a:solidFill>
              </a:rPr>
              <a:t> </a:t>
            </a:r>
            <a:r>
              <a:rPr lang="en-US" sz="2400" dirty="0" err="1">
                <a:solidFill>
                  <a:schemeClr val="accent6">
                    <a:lumMod val="75000"/>
                  </a:schemeClr>
                </a:solidFill>
              </a:rPr>
              <a:t>mẹ</a:t>
            </a:r>
            <a:r>
              <a:rPr lang="en-US" sz="2400" dirty="0">
                <a:solidFill>
                  <a:schemeClr val="accent6">
                    <a:lumMod val="75000"/>
                  </a:schemeClr>
                </a:solidFill>
              </a:rPr>
              <a:t> con.</a:t>
            </a:r>
          </a:p>
        </p:txBody>
      </p:sp>
      <p:sp>
        <p:nvSpPr>
          <p:cNvPr id="70" name="Rectangle 42"/>
          <p:cNvSpPr>
            <a:spLocks noChangeArrowheads="1"/>
          </p:cNvSpPr>
          <p:nvPr/>
        </p:nvSpPr>
        <p:spPr bwMode="auto">
          <a:xfrm>
            <a:off x="1295400" y="3352800"/>
            <a:ext cx="5638800" cy="641350"/>
          </a:xfrm>
          <a:prstGeom prst="rect">
            <a:avLst/>
          </a:prstGeom>
          <a:noFill/>
          <a:ln w="9525">
            <a:noFill/>
            <a:miter lim="800000"/>
            <a:headEnd/>
            <a:tailEnd/>
          </a:ln>
          <a:effectLst/>
        </p:spPr>
        <p:txBody>
          <a:bodyPr wrap="square">
            <a:spAutoFit/>
          </a:bodyPr>
          <a:lstStyle/>
          <a:p>
            <a:pPr marL="342900" indent="-342900">
              <a:spcBef>
                <a:spcPct val="50000"/>
              </a:spcBef>
            </a:pPr>
            <a:r>
              <a:rPr lang="en-US" sz="3600" b="1" dirty="0">
                <a:solidFill>
                  <a:schemeClr val="accent6">
                    <a:lumMod val="75000"/>
                  </a:schemeClr>
                </a:solidFill>
              </a:rPr>
              <a:t>B        </a:t>
            </a:r>
            <a:r>
              <a:rPr lang="en-US" sz="2400" dirty="0" smtClean="0">
                <a:solidFill>
                  <a:schemeClr val="accent6">
                    <a:lumMod val="75000"/>
                  </a:schemeClr>
                </a:solidFill>
              </a:rPr>
              <a:t>Chao </a:t>
            </a:r>
            <a:r>
              <a:rPr lang="en-US" sz="2400" dirty="0" err="1">
                <a:solidFill>
                  <a:schemeClr val="accent6">
                    <a:lumMod val="75000"/>
                  </a:schemeClr>
                </a:solidFill>
              </a:rPr>
              <a:t>ôi</a:t>
            </a:r>
            <a:r>
              <a:rPr lang="en-US" sz="2400" dirty="0">
                <a:solidFill>
                  <a:schemeClr val="accent6">
                    <a:lumMod val="75000"/>
                  </a:schemeClr>
                </a:solidFill>
              </a:rPr>
              <a:t>, </a:t>
            </a:r>
            <a:r>
              <a:rPr lang="en-US" sz="2400" dirty="0" err="1">
                <a:solidFill>
                  <a:schemeClr val="accent6">
                    <a:lumMod val="75000"/>
                  </a:schemeClr>
                </a:solidFill>
              </a:rPr>
              <a:t>bông</a:t>
            </a:r>
            <a:r>
              <a:rPr lang="en-US" sz="2400" dirty="0">
                <a:solidFill>
                  <a:schemeClr val="accent6">
                    <a:lumMod val="75000"/>
                  </a:schemeClr>
                </a:solidFill>
              </a:rPr>
              <a:t> </a:t>
            </a:r>
            <a:r>
              <a:rPr lang="en-US" sz="2400" dirty="0" err="1">
                <a:solidFill>
                  <a:schemeClr val="accent6">
                    <a:lumMod val="75000"/>
                  </a:schemeClr>
                </a:solidFill>
              </a:rPr>
              <a:t>hoa</a:t>
            </a:r>
            <a:r>
              <a:rPr lang="en-US" sz="2400" dirty="0">
                <a:solidFill>
                  <a:schemeClr val="accent6">
                    <a:lumMod val="75000"/>
                  </a:schemeClr>
                </a:solidFill>
              </a:rPr>
              <a:t> </a:t>
            </a:r>
            <a:r>
              <a:rPr lang="en-US" sz="2400" dirty="0" err="1">
                <a:solidFill>
                  <a:schemeClr val="accent6">
                    <a:lumMod val="75000"/>
                  </a:schemeClr>
                </a:solidFill>
              </a:rPr>
              <a:t>đẹp</a:t>
            </a:r>
            <a:r>
              <a:rPr lang="en-US" sz="2400" dirty="0">
                <a:solidFill>
                  <a:schemeClr val="accent6">
                    <a:lumMod val="75000"/>
                  </a:schemeClr>
                </a:solidFill>
              </a:rPr>
              <a:t> </a:t>
            </a:r>
            <a:r>
              <a:rPr lang="en-US" sz="2400" dirty="0" err="1">
                <a:solidFill>
                  <a:schemeClr val="accent6">
                    <a:lumMod val="75000"/>
                  </a:schemeClr>
                </a:solidFill>
              </a:rPr>
              <a:t>quá</a:t>
            </a:r>
            <a:r>
              <a:rPr lang="en-US" sz="2400" dirty="0">
                <a:solidFill>
                  <a:schemeClr val="accent6">
                    <a:lumMod val="75000"/>
                  </a:schemeClr>
                </a:solidFill>
              </a:rPr>
              <a:t>.</a:t>
            </a:r>
          </a:p>
        </p:txBody>
      </p:sp>
      <p:sp>
        <p:nvSpPr>
          <p:cNvPr id="71" name="Rectangle 62"/>
          <p:cNvSpPr>
            <a:spLocks noChangeArrowheads="1"/>
          </p:cNvSpPr>
          <p:nvPr/>
        </p:nvSpPr>
        <p:spPr bwMode="auto">
          <a:xfrm>
            <a:off x="1295401" y="4343400"/>
            <a:ext cx="6400800" cy="641350"/>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accent6">
                    <a:lumMod val="75000"/>
                  </a:schemeClr>
                </a:solidFill>
              </a:rPr>
              <a:t>C       </a:t>
            </a:r>
            <a:r>
              <a:rPr lang="en-US" sz="3600" b="1" dirty="0" smtClean="0">
                <a:solidFill>
                  <a:schemeClr val="accent6">
                    <a:lumMod val="75000"/>
                  </a:schemeClr>
                </a:solidFill>
              </a:rPr>
              <a:t> </a:t>
            </a:r>
            <a:r>
              <a:rPr lang="en-US" sz="2400" dirty="0" err="1" smtClean="0">
                <a:solidFill>
                  <a:schemeClr val="accent6">
                    <a:lumMod val="75000"/>
                  </a:schemeClr>
                </a:solidFill>
              </a:rPr>
              <a:t>Có</a:t>
            </a:r>
            <a:r>
              <a:rPr lang="en-US" sz="2400" dirty="0" smtClean="0">
                <a:solidFill>
                  <a:schemeClr val="accent6">
                    <a:lumMod val="75000"/>
                  </a:schemeClr>
                </a:solidFill>
              </a:rPr>
              <a:t> </a:t>
            </a:r>
            <a:r>
              <a:rPr lang="en-US" sz="2400" dirty="0" err="1">
                <a:solidFill>
                  <a:schemeClr val="accent6">
                    <a:lumMod val="75000"/>
                  </a:schemeClr>
                </a:solidFill>
              </a:rPr>
              <a:t>lẽ</a:t>
            </a:r>
            <a:r>
              <a:rPr lang="en-US" sz="2400" dirty="0">
                <a:solidFill>
                  <a:schemeClr val="accent6">
                    <a:lumMod val="75000"/>
                  </a:schemeClr>
                </a:solidFill>
              </a:rPr>
              <a:t> </a:t>
            </a:r>
            <a:r>
              <a:rPr lang="en-US" sz="2400" dirty="0" err="1">
                <a:solidFill>
                  <a:schemeClr val="accent6">
                    <a:lumMod val="75000"/>
                  </a:schemeClr>
                </a:solidFill>
              </a:rPr>
              <a:t>ngày</a:t>
            </a:r>
            <a:r>
              <a:rPr lang="en-US" sz="2400" dirty="0">
                <a:solidFill>
                  <a:schemeClr val="accent6">
                    <a:lumMod val="75000"/>
                  </a:schemeClr>
                </a:solidFill>
              </a:rPr>
              <a:t> </a:t>
            </a:r>
            <a:r>
              <a:rPr lang="en-US" sz="2400" dirty="0" err="1">
                <a:solidFill>
                  <a:schemeClr val="accent6">
                    <a:lumMod val="75000"/>
                  </a:schemeClr>
                </a:solidFill>
              </a:rPr>
              <a:t>mai</a:t>
            </a:r>
            <a:r>
              <a:rPr lang="en-US" sz="2400" dirty="0">
                <a:solidFill>
                  <a:schemeClr val="accent6">
                    <a:lumMod val="75000"/>
                  </a:schemeClr>
                </a:solidFill>
              </a:rPr>
              <a:t> </a:t>
            </a:r>
            <a:r>
              <a:rPr lang="en-US" sz="2400" dirty="0" err="1">
                <a:solidFill>
                  <a:schemeClr val="accent6">
                    <a:lumMod val="75000"/>
                  </a:schemeClr>
                </a:solidFill>
              </a:rPr>
              <a:t>mình</a:t>
            </a:r>
            <a:r>
              <a:rPr lang="en-US" sz="2400" dirty="0">
                <a:solidFill>
                  <a:schemeClr val="accent6">
                    <a:lumMod val="75000"/>
                  </a:schemeClr>
                </a:solidFill>
              </a:rPr>
              <a:t> </a:t>
            </a:r>
            <a:r>
              <a:rPr lang="en-US" sz="2400" dirty="0" err="1">
                <a:solidFill>
                  <a:schemeClr val="accent6">
                    <a:lumMod val="75000"/>
                  </a:schemeClr>
                </a:solidFill>
              </a:rPr>
              <a:t>sẽ</a:t>
            </a:r>
            <a:r>
              <a:rPr lang="en-US" sz="2400" dirty="0">
                <a:solidFill>
                  <a:schemeClr val="accent6">
                    <a:lumMod val="75000"/>
                  </a:schemeClr>
                </a:solidFill>
              </a:rPr>
              <a:t> </a:t>
            </a:r>
            <a:r>
              <a:rPr lang="en-US" sz="2400" dirty="0" err="1">
                <a:solidFill>
                  <a:schemeClr val="accent6">
                    <a:lumMod val="75000"/>
                  </a:schemeClr>
                </a:solidFill>
              </a:rPr>
              <a:t>đi</a:t>
            </a:r>
            <a:r>
              <a:rPr lang="en-US" sz="2400" dirty="0">
                <a:solidFill>
                  <a:schemeClr val="accent6">
                    <a:lumMod val="75000"/>
                  </a:schemeClr>
                </a:solidFill>
              </a:rPr>
              <a:t> </a:t>
            </a:r>
            <a:r>
              <a:rPr lang="en-US" sz="2400" dirty="0" err="1">
                <a:solidFill>
                  <a:schemeClr val="accent6">
                    <a:lumMod val="75000"/>
                  </a:schemeClr>
                </a:solidFill>
              </a:rPr>
              <a:t>píc-níc</a:t>
            </a:r>
            <a:r>
              <a:rPr lang="en-US" sz="2400" dirty="0">
                <a:solidFill>
                  <a:schemeClr val="accent6">
                    <a:lumMod val="75000"/>
                  </a:schemeClr>
                </a:solidFill>
              </a:rPr>
              <a:t>.</a:t>
            </a:r>
          </a:p>
        </p:txBody>
      </p:sp>
      <p:sp>
        <p:nvSpPr>
          <p:cNvPr id="72" name="Rectangle 82"/>
          <p:cNvSpPr>
            <a:spLocks noChangeArrowheads="1"/>
          </p:cNvSpPr>
          <p:nvPr/>
        </p:nvSpPr>
        <p:spPr bwMode="auto">
          <a:xfrm>
            <a:off x="1295401" y="5410200"/>
            <a:ext cx="4953000" cy="641350"/>
          </a:xfrm>
          <a:prstGeom prst="rect">
            <a:avLst/>
          </a:prstGeom>
          <a:noFill/>
          <a:ln w="9525">
            <a:noFill/>
            <a:miter lim="800000"/>
            <a:headEnd/>
            <a:tailEnd/>
          </a:ln>
          <a:effectLst/>
        </p:spPr>
        <p:txBody>
          <a:bodyPr wrap="square">
            <a:spAutoFit/>
          </a:bodyPr>
          <a:lstStyle/>
          <a:p>
            <a:pPr>
              <a:spcBef>
                <a:spcPct val="50000"/>
              </a:spcBef>
            </a:pPr>
            <a:r>
              <a:rPr lang="en-US" sz="3600" b="1" dirty="0">
                <a:solidFill>
                  <a:schemeClr val="accent6">
                    <a:lumMod val="75000"/>
                  </a:schemeClr>
                </a:solidFill>
              </a:rPr>
              <a:t>D        </a:t>
            </a:r>
            <a:r>
              <a:rPr lang="en-US" sz="2400" dirty="0" err="1" smtClean="0">
                <a:solidFill>
                  <a:schemeClr val="accent6">
                    <a:lumMod val="75000"/>
                  </a:schemeClr>
                </a:solidFill>
              </a:rPr>
              <a:t>Bạn</a:t>
            </a:r>
            <a:r>
              <a:rPr lang="en-US" sz="2400" dirty="0" smtClean="0">
                <a:solidFill>
                  <a:schemeClr val="accent6">
                    <a:lumMod val="75000"/>
                  </a:schemeClr>
                </a:solidFill>
              </a:rPr>
              <a:t> </a:t>
            </a:r>
            <a:r>
              <a:rPr lang="en-US" sz="2400" dirty="0">
                <a:solidFill>
                  <a:schemeClr val="accent6">
                    <a:lumMod val="75000"/>
                  </a:schemeClr>
                </a:solidFill>
              </a:rPr>
              <a:t>An </a:t>
            </a:r>
            <a:r>
              <a:rPr lang="en-US" sz="2400" dirty="0" err="1">
                <a:solidFill>
                  <a:schemeClr val="accent6">
                    <a:lumMod val="75000"/>
                  </a:schemeClr>
                </a:solidFill>
              </a:rPr>
              <a:t>là</a:t>
            </a:r>
            <a:r>
              <a:rPr lang="en-US" sz="2400" dirty="0">
                <a:solidFill>
                  <a:schemeClr val="accent6">
                    <a:lumMod val="75000"/>
                  </a:schemeClr>
                </a:solidFill>
              </a:rPr>
              <a:t> </a:t>
            </a:r>
            <a:r>
              <a:rPr lang="en-US" sz="2400" dirty="0" err="1">
                <a:solidFill>
                  <a:schemeClr val="accent6">
                    <a:lumMod val="75000"/>
                  </a:schemeClr>
                </a:solidFill>
              </a:rPr>
              <a:t>học</a:t>
            </a:r>
            <a:r>
              <a:rPr lang="en-US" sz="2400" dirty="0">
                <a:solidFill>
                  <a:schemeClr val="accent6">
                    <a:lumMod val="75000"/>
                  </a:schemeClr>
                </a:solidFill>
              </a:rPr>
              <a:t> </a:t>
            </a:r>
            <a:r>
              <a:rPr lang="en-US" sz="2400" dirty="0" err="1">
                <a:solidFill>
                  <a:schemeClr val="accent6">
                    <a:lumMod val="75000"/>
                  </a:schemeClr>
                </a:solidFill>
              </a:rPr>
              <a:t>sinh</a:t>
            </a:r>
            <a:r>
              <a:rPr lang="en-US" sz="2400" dirty="0">
                <a:solidFill>
                  <a:schemeClr val="accent6">
                    <a:lumMod val="75000"/>
                  </a:schemeClr>
                </a:solidFill>
              </a:rPr>
              <a:t> </a:t>
            </a:r>
            <a:r>
              <a:rPr lang="en-US" sz="2400" dirty="0" err="1">
                <a:solidFill>
                  <a:schemeClr val="accent6">
                    <a:lumMod val="75000"/>
                  </a:schemeClr>
                </a:solidFill>
              </a:rPr>
              <a:t>giỏi</a:t>
            </a:r>
            <a:r>
              <a:rPr lang="en-US" sz="2400" dirty="0">
                <a:solidFill>
                  <a:schemeClr val="accent6">
                    <a:lumMod val="75000"/>
                  </a:schemeClr>
                </a:solidFill>
              </a:rPr>
              <a:t>.</a:t>
            </a:r>
          </a:p>
        </p:txBody>
      </p:sp>
      <p:pic>
        <p:nvPicPr>
          <p:cNvPr id="73" name="Picture 69" descr="question_pop_up_from_box_hg_clr"/>
          <p:cNvPicPr>
            <a:picLocks noChangeAspect="1" noChangeArrowheads="1" noCrop="1"/>
          </p:cNvPicPr>
          <p:nvPr/>
        </p:nvPicPr>
        <p:blipFill>
          <a:blip r:embed="rId2"/>
          <a:srcRect/>
          <a:stretch>
            <a:fillRect/>
          </a:stretch>
        </p:blipFill>
        <p:spPr bwMode="auto">
          <a:xfrm>
            <a:off x="0" y="1066800"/>
            <a:ext cx="1295400" cy="15240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85"/>
                                        </p:tgtEl>
                                        <p:attrNameLst>
                                          <p:attrName>style.visibility</p:attrName>
                                        </p:attrNameLst>
                                      </p:cBhvr>
                                      <p:to>
                                        <p:strVal val="visible"/>
                                      </p:to>
                                    </p:set>
                                    <p:anim calcmode="lin" valueType="num">
                                      <p:cBhvr>
                                        <p:cTn id="7" dur="500" decel="50000" fill="hold">
                                          <p:stCondLst>
                                            <p:cond delay="0"/>
                                          </p:stCondLst>
                                        </p:cTn>
                                        <p:tgtEl>
                                          <p:spTgt spid="8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5"/>
                                        </p:tgtEl>
                                        <p:attrNameLst>
                                          <p:attrName>ppt_w</p:attrName>
                                        </p:attrNameLst>
                                      </p:cBhvr>
                                      <p:tavLst>
                                        <p:tav tm="0">
                                          <p:val>
                                            <p:strVal val="#ppt_w*.05"/>
                                          </p:val>
                                        </p:tav>
                                        <p:tav tm="100000">
                                          <p:val>
                                            <p:strVal val="#ppt_w"/>
                                          </p:val>
                                        </p:tav>
                                      </p:tavLst>
                                    </p:anim>
                                    <p:anim calcmode="lin" valueType="num">
                                      <p:cBhvr>
                                        <p:cTn id="10" dur="1000" fill="hold"/>
                                        <p:tgtEl>
                                          <p:spTgt spid="8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5"/>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25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20" dur="25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21" dur="250" accel="50000" fill="hold">
                                          <p:stCondLst>
                                            <p:cond delay="250"/>
                                          </p:stCondLst>
                                        </p:cTn>
                                        <p:tgtEl>
                                          <p:spTgt spid="2"/>
                                        </p:tgtEl>
                                        <p:attrNameLst>
                                          <p:attrName>ppt_w</p:attrName>
                                        </p:attrNameLst>
                                      </p:cBhvr>
                                      <p:tavLst>
                                        <p:tav tm="0">
                                          <p:val>
                                            <p:strVal val="#ppt_w*.05"/>
                                          </p:val>
                                        </p:tav>
                                        <p:tav tm="100000">
                                          <p:val>
                                            <p:strVal val="#ppt_w"/>
                                          </p:val>
                                        </p:tav>
                                      </p:tavLst>
                                    </p:anim>
                                    <p:anim calcmode="lin" valueType="num">
                                      <p:cBhvr>
                                        <p:cTn id="22" dur="500" fill="hold"/>
                                        <p:tgtEl>
                                          <p:spTgt spid="2"/>
                                        </p:tgtEl>
                                        <p:attrNameLst>
                                          <p:attrName>ppt_h</p:attrName>
                                        </p:attrNameLst>
                                      </p:cBhvr>
                                      <p:tavLst>
                                        <p:tav tm="0">
                                          <p:val>
                                            <p:strVal val="#ppt_h"/>
                                          </p:val>
                                        </p:tav>
                                        <p:tav tm="100000">
                                          <p:val>
                                            <p:strVal val="#ppt_h"/>
                                          </p:val>
                                        </p:tav>
                                      </p:tavLst>
                                    </p:anim>
                                    <p:anim calcmode="lin" valueType="num">
                                      <p:cBhvr>
                                        <p:cTn id="23" dur="25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24" dur="25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25" dur="250" accel="50000" fill="hold">
                                          <p:stCondLst>
                                            <p:cond delay="250"/>
                                          </p:stCondLst>
                                        </p:cTn>
                                        <p:tgtEl>
                                          <p:spTgt spid="2"/>
                                        </p:tgtEl>
                                        <p:attrNameLst>
                                          <p:attrName>ppt_y</p:attrName>
                                        </p:attrNameLst>
                                      </p:cBhvr>
                                      <p:tavLst>
                                        <p:tav tm="0">
                                          <p:val>
                                            <p:strVal val="#ppt_y+.1"/>
                                          </p:val>
                                        </p:tav>
                                        <p:tav tm="100000">
                                          <p:val>
                                            <p:strVal val="#ppt_y"/>
                                          </p:val>
                                        </p:tav>
                                      </p:tavLst>
                                    </p:anim>
                                    <p:animEffect transition="in" filter="fade">
                                      <p:cBhvr>
                                        <p:cTn id="26" dur="500" decel="50000">
                                          <p:stCondLst>
                                            <p:cond delay="0"/>
                                          </p:stCondLst>
                                        </p:cTn>
                                        <p:tgtEl>
                                          <p:spTgt spid="2"/>
                                        </p:tgtEl>
                                      </p:cBhvr>
                                    </p:animEffect>
                                  </p:childTnLst>
                                </p:cTn>
                              </p:par>
                              <p:par>
                                <p:cTn id="27" presetID="17" presetClass="entr" presetSubtype="10" fill="hold" grpId="0" nodeType="withEffect">
                                  <p:stCondLst>
                                    <p:cond delay="0"/>
                                  </p:stCondLst>
                                  <p:childTnLst>
                                    <p:set>
                                      <p:cBhvr>
                                        <p:cTn id="28" dur="1" fill="hold">
                                          <p:stCondLst>
                                            <p:cond delay="0"/>
                                          </p:stCondLst>
                                        </p:cTn>
                                        <p:tgtEl>
                                          <p:spTgt spid="69"/>
                                        </p:tgtEl>
                                        <p:attrNameLst>
                                          <p:attrName>style.visibility</p:attrName>
                                        </p:attrNameLst>
                                      </p:cBhvr>
                                      <p:to>
                                        <p:strVal val="visible"/>
                                      </p:to>
                                    </p:set>
                                    <p:anim calcmode="lin" valueType="num">
                                      <p:cBhvr>
                                        <p:cTn id="29" dur="500" fill="hold"/>
                                        <p:tgtEl>
                                          <p:spTgt spid="69"/>
                                        </p:tgtEl>
                                        <p:attrNameLst>
                                          <p:attrName>ppt_w</p:attrName>
                                        </p:attrNameLst>
                                      </p:cBhvr>
                                      <p:tavLst>
                                        <p:tav tm="0">
                                          <p:val>
                                            <p:fltVal val="0"/>
                                          </p:val>
                                        </p:tav>
                                        <p:tav tm="100000">
                                          <p:val>
                                            <p:strVal val="#ppt_w"/>
                                          </p:val>
                                        </p:tav>
                                      </p:tavLst>
                                    </p:anim>
                                    <p:anim calcmode="lin" valueType="num">
                                      <p:cBhvr>
                                        <p:cTn id="30" dur="500" fill="hold"/>
                                        <p:tgtEl>
                                          <p:spTgt spid="69"/>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5"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25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36" dur="25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37" dur="250" accel="50000" fill="hold">
                                          <p:stCondLst>
                                            <p:cond delay="250"/>
                                          </p:stCondLst>
                                        </p:cTn>
                                        <p:tgtEl>
                                          <p:spTgt spid="8"/>
                                        </p:tgtEl>
                                        <p:attrNameLst>
                                          <p:attrName>ppt_w</p:attrName>
                                        </p:attrNameLst>
                                      </p:cBhvr>
                                      <p:tavLst>
                                        <p:tav tm="0">
                                          <p:val>
                                            <p:strVal val="#ppt_w*.05"/>
                                          </p:val>
                                        </p:tav>
                                        <p:tav tm="100000">
                                          <p:val>
                                            <p:strVal val="#ppt_w"/>
                                          </p:val>
                                        </p:tav>
                                      </p:tavLst>
                                    </p:anim>
                                    <p:anim calcmode="lin" valueType="num">
                                      <p:cBhvr>
                                        <p:cTn id="38" dur="500" fill="hold"/>
                                        <p:tgtEl>
                                          <p:spTgt spid="8"/>
                                        </p:tgtEl>
                                        <p:attrNameLst>
                                          <p:attrName>ppt_h</p:attrName>
                                        </p:attrNameLst>
                                      </p:cBhvr>
                                      <p:tavLst>
                                        <p:tav tm="0">
                                          <p:val>
                                            <p:strVal val="#ppt_h"/>
                                          </p:val>
                                        </p:tav>
                                        <p:tav tm="100000">
                                          <p:val>
                                            <p:strVal val="#ppt_h"/>
                                          </p:val>
                                        </p:tav>
                                      </p:tavLst>
                                    </p:anim>
                                    <p:anim calcmode="lin" valueType="num">
                                      <p:cBhvr>
                                        <p:cTn id="39" dur="25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0" dur="25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1" dur="250" accel="50000" fill="hold">
                                          <p:stCondLst>
                                            <p:cond delay="250"/>
                                          </p:stCondLst>
                                        </p:cTn>
                                        <p:tgtEl>
                                          <p:spTgt spid="8"/>
                                        </p:tgtEl>
                                        <p:attrNameLst>
                                          <p:attrName>ppt_y</p:attrName>
                                        </p:attrNameLst>
                                      </p:cBhvr>
                                      <p:tavLst>
                                        <p:tav tm="0">
                                          <p:val>
                                            <p:strVal val="#ppt_y+.1"/>
                                          </p:val>
                                        </p:tav>
                                        <p:tav tm="100000">
                                          <p:val>
                                            <p:strVal val="#ppt_y"/>
                                          </p:val>
                                        </p:tav>
                                      </p:tavLst>
                                    </p:anim>
                                    <p:animEffect transition="in" filter="fade">
                                      <p:cBhvr>
                                        <p:cTn id="42" dur="500" decel="50000">
                                          <p:stCondLst>
                                            <p:cond delay="0"/>
                                          </p:stCondLst>
                                        </p:cTn>
                                        <p:tgtEl>
                                          <p:spTgt spid="8"/>
                                        </p:tgtEl>
                                      </p:cBhvr>
                                    </p:animEffect>
                                  </p:childTnLst>
                                </p:cTn>
                              </p:par>
                              <p:par>
                                <p:cTn id="43" presetID="17" presetClass="entr" presetSubtype="10" fill="hold" grpId="0" nodeType="withEffect">
                                  <p:stCondLst>
                                    <p:cond delay="0"/>
                                  </p:stCondLst>
                                  <p:iterate type="lt">
                                    <p:tmPct val="0"/>
                                  </p:iterate>
                                  <p:childTnLst>
                                    <p:set>
                                      <p:cBhvr>
                                        <p:cTn id="44" dur="1" fill="hold">
                                          <p:stCondLst>
                                            <p:cond delay="0"/>
                                          </p:stCondLst>
                                        </p:cTn>
                                        <p:tgtEl>
                                          <p:spTgt spid="70"/>
                                        </p:tgtEl>
                                        <p:attrNameLst>
                                          <p:attrName>style.visibility</p:attrName>
                                        </p:attrNameLst>
                                      </p:cBhvr>
                                      <p:to>
                                        <p:strVal val="visible"/>
                                      </p:to>
                                    </p:set>
                                    <p:anim calcmode="lin" valueType="num">
                                      <p:cBhvr>
                                        <p:cTn id="45" dur="500" fill="hold"/>
                                        <p:tgtEl>
                                          <p:spTgt spid="70"/>
                                        </p:tgtEl>
                                        <p:attrNameLst>
                                          <p:attrName>ppt_w</p:attrName>
                                        </p:attrNameLst>
                                      </p:cBhvr>
                                      <p:tavLst>
                                        <p:tav tm="0">
                                          <p:val>
                                            <p:fltVal val="0"/>
                                          </p:val>
                                        </p:tav>
                                        <p:tav tm="100000">
                                          <p:val>
                                            <p:strVal val="#ppt_w"/>
                                          </p:val>
                                        </p:tav>
                                      </p:tavLst>
                                    </p:anim>
                                    <p:anim calcmode="lin" valueType="num">
                                      <p:cBhvr>
                                        <p:cTn id="46" dur="500" fill="hold"/>
                                        <p:tgtEl>
                                          <p:spTgt spid="70"/>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250" decel="50000" fill="hold">
                                          <p:stCondLst>
                                            <p:cond delay="0"/>
                                          </p:stCondLst>
                                        </p:cTn>
                                        <p:tgtEl>
                                          <p:spTgt spid="13"/>
                                        </p:tgtEl>
                                        <p:attrNameLst>
                                          <p:attrName>style.rotation</p:attrName>
                                        </p:attrNameLst>
                                      </p:cBhvr>
                                      <p:tavLst>
                                        <p:tav tm="0">
                                          <p:val>
                                            <p:fltVal val="-90"/>
                                          </p:val>
                                        </p:tav>
                                        <p:tav tm="100000">
                                          <p:val>
                                            <p:fltVal val="0"/>
                                          </p:val>
                                        </p:tav>
                                      </p:tavLst>
                                    </p:anim>
                                    <p:anim calcmode="lin" valueType="num">
                                      <p:cBhvr>
                                        <p:cTn id="52" dur="250" decel="50000" fill="hold">
                                          <p:stCondLst>
                                            <p:cond delay="0"/>
                                          </p:stCondLst>
                                        </p:cTn>
                                        <p:tgtEl>
                                          <p:spTgt spid="13"/>
                                        </p:tgtEl>
                                        <p:attrNameLst>
                                          <p:attrName>ppt_w</p:attrName>
                                        </p:attrNameLst>
                                      </p:cBhvr>
                                      <p:tavLst>
                                        <p:tav tm="0">
                                          <p:val>
                                            <p:strVal val="#ppt_w"/>
                                          </p:val>
                                        </p:tav>
                                        <p:tav tm="100000">
                                          <p:val>
                                            <p:strVal val="#ppt_w*.05"/>
                                          </p:val>
                                        </p:tav>
                                      </p:tavLst>
                                    </p:anim>
                                    <p:anim calcmode="lin" valueType="num">
                                      <p:cBhvr>
                                        <p:cTn id="53" dur="250" accel="50000" fill="hold">
                                          <p:stCondLst>
                                            <p:cond delay="250"/>
                                          </p:stCondLst>
                                        </p:cTn>
                                        <p:tgtEl>
                                          <p:spTgt spid="13"/>
                                        </p:tgtEl>
                                        <p:attrNameLst>
                                          <p:attrName>ppt_w</p:attrName>
                                        </p:attrNameLst>
                                      </p:cBhvr>
                                      <p:tavLst>
                                        <p:tav tm="0">
                                          <p:val>
                                            <p:strVal val="#ppt_w*.05"/>
                                          </p:val>
                                        </p:tav>
                                        <p:tav tm="100000">
                                          <p:val>
                                            <p:strVal val="#ppt_w"/>
                                          </p:val>
                                        </p:tav>
                                      </p:tavLst>
                                    </p:anim>
                                    <p:anim calcmode="lin" valueType="num">
                                      <p:cBhvr>
                                        <p:cTn id="54" dur="500" fill="hold"/>
                                        <p:tgtEl>
                                          <p:spTgt spid="13"/>
                                        </p:tgtEl>
                                        <p:attrNameLst>
                                          <p:attrName>ppt_h</p:attrName>
                                        </p:attrNameLst>
                                      </p:cBhvr>
                                      <p:tavLst>
                                        <p:tav tm="0">
                                          <p:val>
                                            <p:strVal val="#ppt_h"/>
                                          </p:val>
                                        </p:tav>
                                        <p:tav tm="100000">
                                          <p:val>
                                            <p:strVal val="#ppt_h"/>
                                          </p:val>
                                        </p:tav>
                                      </p:tavLst>
                                    </p:anim>
                                    <p:anim calcmode="lin" valueType="num">
                                      <p:cBhvr>
                                        <p:cTn id="55" dur="250" decel="50000" fill="hold">
                                          <p:stCondLst>
                                            <p:cond delay="0"/>
                                          </p:stCondLst>
                                        </p:cTn>
                                        <p:tgtEl>
                                          <p:spTgt spid="13"/>
                                        </p:tgtEl>
                                        <p:attrNameLst>
                                          <p:attrName>ppt_x</p:attrName>
                                        </p:attrNameLst>
                                      </p:cBhvr>
                                      <p:tavLst>
                                        <p:tav tm="0">
                                          <p:val>
                                            <p:strVal val="#ppt_x+.4"/>
                                          </p:val>
                                        </p:tav>
                                        <p:tav tm="100000">
                                          <p:val>
                                            <p:strVal val="#ppt_x"/>
                                          </p:val>
                                        </p:tav>
                                      </p:tavLst>
                                    </p:anim>
                                    <p:anim calcmode="lin" valueType="num">
                                      <p:cBhvr>
                                        <p:cTn id="56" dur="250" decel="50000" fill="hold">
                                          <p:stCondLst>
                                            <p:cond delay="0"/>
                                          </p:stCondLst>
                                        </p:cTn>
                                        <p:tgtEl>
                                          <p:spTgt spid="13"/>
                                        </p:tgtEl>
                                        <p:attrNameLst>
                                          <p:attrName>ppt_y</p:attrName>
                                        </p:attrNameLst>
                                      </p:cBhvr>
                                      <p:tavLst>
                                        <p:tav tm="0">
                                          <p:val>
                                            <p:strVal val="#ppt_y-.2"/>
                                          </p:val>
                                        </p:tav>
                                        <p:tav tm="100000">
                                          <p:val>
                                            <p:strVal val="#ppt_y+.1"/>
                                          </p:val>
                                        </p:tav>
                                      </p:tavLst>
                                    </p:anim>
                                    <p:anim calcmode="lin" valueType="num">
                                      <p:cBhvr>
                                        <p:cTn id="57" dur="250" accel="50000" fill="hold">
                                          <p:stCondLst>
                                            <p:cond delay="250"/>
                                          </p:stCondLst>
                                        </p:cTn>
                                        <p:tgtEl>
                                          <p:spTgt spid="13"/>
                                        </p:tgtEl>
                                        <p:attrNameLst>
                                          <p:attrName>ppt_y</p:attrName>
                                        </p:attrNameLst>
                                      </p:cBhvr>
                                      <p:tavLst>
                                        <p:tav tm="0">
                                          <p:val>
                                            <p:strVal val="#ppt_y+.1"/>
                                          </p:val>
                                        </p:tav>
                                        <p:tav tm="100000">
                                          <p:val>
                                            <p:strVal val="#ppt_y"/>
                                          </p:val>
                                        </p:tav>
                                      </p:tavLst>
                                    </p:anim>
                                    <p:animEffect transition="in" filter="fade">
                                      <p:cBhvr>
                                        <p:cTn id="58" dur="500" decel="50000">
                                          <p:stCondLst>
                                            <p:cond delay="0"/>
                                          </p:stCondLst>
                                        </p:cTn>
                                        <p:tgtEl>
                                          <p:spTgt spid="13"/>
                                        </p:tgtEl>
                                      </p:cBhvr>
                                    </p:animEffect>
                                  </p:childTnLst>
                                </p:cTn>
                              </p:par>
                              <p:par>
                                <p:cTn id="59" presetID="17" presetClass="entr" presetSubtype="10" fill="hold" grpId="0" nodeType="withEffect">
                                  <p:stCondLst>
                                    <p:cond delay="0"/>
                                  </p:stCondLst>
                                  <p:childTnLst>
                                    <p:set>
                                      <p:cBhvr>
                                        <p:cTn id="60" dur="1" fill="hold">
                                          <p:stCondLst>
                                            <p:cond delay="0"/>
                                          </p:stCondLst>
                                        </p:cTn>
                                        <p:tgtEl>
                                          <p:spTgt spid="71"/>
                                        </p:tgtEl>
                                        <p:attrNameLst>
                                          <p:attrName>style.visibility</p:attrName>
                                        </p:attrNameLst>
                                      </p:cBhvr>
                                      <p:to>
                                        <p:strVal val="visible"/>
                                      </p:to>
                                    </p:set>
                                    <p:anim calcmode="lin" valueType="num">
                                      <p:cBhvr>
                                        <p:cTn id="61" dur="500" fill="hold"/>
                                        <p:tgtEl>
                                          <p:spTgt spid="71"/>
                                        </p:tgtEl>
                                        <p:attrNameLst>
                                          <p:attrName>ppt_w</p:attrName>
                                        </p:attrNameLst>
                                      </p:cBhvr>
                                      <p:tavLst>
                                        <p:tav tm="0">
                                          <p:val>
                                            <p:fltVal val="0"/>
                                          </p:val>
                                        </p:tav>
                                        <p:tav tm="100000">
                                          <p:val>
                                            <p:strVal val="#ppt_w"/>
                                          </p:val>
                                        </p:tav>
                                      </p:tavLst>
                                    </p:anim>
                                    <p:anim calcmode="lin" valueType="num">
                                      <p:cBhvr>
                                        <p:cTn id="62" dur="500" fill="hold"/>
                                        <p:tgtEl>
                                          <p:spTgt spid="71"/>
                                        </p:tgtEl>
                                        <p:attrNameLst>
                                          <p:attrName>ppt_h</p:attrName>
                                        </p:attrNameLst>
                                      </p:cBhvr>
                                      <p:tavLst>
                                        <p:tav tm="0">
                                          <p:val>
                                            <p:strVal val="#ppt_h"/>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250" decel="50000" fill="hold">
                                          <p:stCondLst>
                                            <p:cond delay="0"/>
                                          </p:stCondLst>
                                        </p:cTn>
                                        <p:tgtEl>
                                          <p:spTgt spid="18"/>
                                        </p:tgtEl>
                                        <p:attrNameLst>
                                          <p:attrName>style.rotation</p:attrName>
                                        </p:attrNameLst>
                                      </p:cBhvr>
                                      <p:tavLst>
                                        <p:tav tm="0">
                                          <p:val>
                                            <p:fltVal val="-90"/>
                                          </p:val>
                                        </p:tav>
                                        <p:tav tm="100000">
                                          <p:val>
                                            <p:fltVal val="0"/>
                                          </p:val>
                                        </p:tav>
                                      </p:tavLst>
                                    </p:anim>
                                    <p:anim calcmode="lin" valueType="num">
                                      <p:cBhvr>
                                        <p:cTn id="68" dur="250" decel="50000" fill="hold">
                                          <p:stCondLst>
                                            <p:cond delay="0"/>
                                          </p:stCondLst>
                                        </p:cTn>
                                        <p:tgtEl>
                                          <p:spTgt spid="18"/>
                                        </p:tgtEl>
                                        <p:attrNameLst>
                                          <p:attrName>ppt_w</p:attrName>
                                        </p:attrNameLst>
                                      </p:cBhvr>
                                      <p:tavLst>
                                        <p:tav tm="0">
                                          <p:val>
                                            <p:strVal val="#ppt_w"/>
                                          </p:val>
                                        </p:tav>
                                        <p:tav tm="100000">
                                          <p:val>
                                            <p:strVal val="#ppt_w*.05"/>
                                          </p:val>
                                        </p:tav>
                                      </p:tavLst>
                                    </p:anim>
                                    <p:anim calcmode="lin" valueType="num">
                                      <p:cBhvr>
                                        <p:cTn id="69" dur="250" accel="50000" fill="hold">
                                          <p:stCondLst>
                                            <p:cond delay="250"/>
                                          </p:stCondLst>
                                        </p:cTn>
                                        <p:tgtEl>
                                          <p:spTgt spid="18"/>
                                        </p:tgtEl>
                                        <p:attrNameLst>
                                          <p:attrName>ppt_w</p:attrName>
                                        </p:attrNameLst>
                                      </p:cBhvr>
                                      <p:tavLst>
                                        <p:tav tm="0">
                                          <p:val>
                                            <p:strVal val="#ppt_w*.05"/>
                                          </p:val>
                                        </p:tav>
                                        <p:tav tm="100000">
                                          <p:val>
                                            <p:strVal val="#ppt_w"/>
                                          </p:val>
                                        </p:tav>
                                      </p:tavLst>
                                    </p:anim>
                                    <p:anim calcmode="lin" valueType="num">
                                      <p:cBhvr>
                                        <p:cTn id="70" dur="500" fill="hold"/>
                                        <p:tgtEl>
                                          <p:spTgt spid="18"/>
                                        </p:tgtEl>
                                        <p:attrNameLst>
                                          <p:attrName>ppt_h</p:attrName>
                                        </p:attrNameLst>
                                      </p:cBhvr>
                                      <p:tavLst>
                                        <p:tav tm="0">
                                          <p:val>
                                            <p:strVal val="#ppt_h"/>
                                          </p:val>
                                        </p:tav>
                                        <p:tav tm="100000">
                                          <p:val>
                                            <p:strVal val="#ppt_h"/>
                                          </p:val>
                                        </p:tav>
                                      </p:tavLst>
                                    </p:anim>
                                    <p:anim calcmode="lin" valueType="num">
                                      <p:cBhvr>
                                        <p:cTn id="71" dur="250" decel="50000" fill="hold">
                                          <p:stCondLst>
                                            <p:cond delay="0"/>
                                          </p:stCondLst>
                                        </p:cTn>
                                        <p:tgtEl>
                                          <p:spTgt spid="18"/>
                                        </p:tgtEl>
                                        <p:attrNameLst>
                                          <p:attrName>ppt_x</p:attrName>
                                        </p:attrNameLst>
                                      </p:cBhvr>
                                      <p:tavLst>
                                        <p:tav tm="0">
                                          <p:val>
                                            <p:strVal val="#ppt_x+.4"/>
                                          </p:val>
                                        </p:tav>
                                        <p:tav tm="100000">
                                          <p:val>
                                            <p:strVal val="#ppt_x"/>
                                          </p:val>
                                        </p:tav>
                                      </p:tavLst>
                                    </p:anim>
                                    <p:anim calcmode="lin" valueType="num">
                                      <p:cBhvr>
                                        <p:cTn id="72" dur="250" decel="50000" fill="hold">
                                          <p:stCondLst>
                                            <p:cond delay="0"/>
                                          </p:stCondLst>
                                        </p:cTn>
                                        <p:tgtEl>
                                          <p:spTgt spid="18"/>
                                        </p:tgtEl>
                                        <p:attrNameLst>
                                          <p:attrName>ppt_y</p:attrName>
                                        </p:attrNameLst>
                                      </p:cBhvr>
                                      <p:tavLst>
                                        <p:tav tm="0">
                                          <p:val>
                                            <p:strVal val="#ppt_y-.2"/>
                                          </p:val>
                                        </p:tav>
                                        <p:tav tm="100000">
                                          <p:val>
                                            <p:strVal val="#ppt_y+.1"/>
                                          </p:val>
                                        </p:tav>
                                      </p:tavLst>
                                    </p:anim>
                                    <p:anim calcmode="lin" valueType="num">
                                      <p:cBhvr>
                                        <p:cTn id="73" dur="250" accel="50000" fill="hold">
                                          <p:stCondLst>
                                            <p:cond delay="250"/>
                                          </p:stCondLst>
                                        </p:cTn>
                                        <p:tgtEl>
                                          <p:spTgt spid="18"/>
                                        </p:tgtEl>
                                        <p:attrNameLst>
                                          <p:attrName>ppt_y</p:attrName>
                                        </p:attrNameLst>
                                      </p:cBhvr>
                                      <p:tavLst>
                                        <p:tav tm="0">
                                          <p:val>
                                            <p:strVal val="#ppt_y+.1"/>
                                          </p:val>
                                        </p:tav>
                                        <p:tav tm="100000">
                                          <p:val>
                                            <p:strVal val="#ppt_y"/>
                                          </p:val>
                                        </p:tav>
                                      </p:tavLst>
                                    </p:anim>
                                    <p:animEffect transition="in" filter="fade">
                                      <p:cBhvr>
                                        <p:cTn id="74" dur="500" decel="50000">
                                          <p:stCondLst>
                                            <p:cond delay="0"/>
                                          </p:stCondLst>
                                        </p:cTn>
                                        <p:tgtEl>
                                          <p:spTgt spid="18"/>
                                        </p:tgtEl>
                                      </p:cBhvr>
                                    </p:animEffect>
                                  </p:childTnLst>
                                </p:cTn>
                              </p:par>
                              <p:par>
                                <p:cTn id="75" presetID="17" presetClass="entr" presetSubtype="10" fill="hold" grpId="0" nodeType="withEffect">
                                  <p:stCondLst>
                                    <p:cond delay="0"/>
                                  </p:stCondLst>
                                  <p:childTnLst>
                                    <p:set>
                                      <p:cBhvr>
                                        <p:cTn id="76" dur="1" fill="hold">
                                          <p:stCondLst>
                                            <p:cond delay="0"/>
                                          </p:stCondLst>
                                        </p:cTn>
                                        <p:tgtEl>
                                          <p:spTgt spid="72"/>
                                        </p:tgtEl>
                                        <p:attrNameLst>
                                          <p:attrName>style.visibility</p:attrName>
                                        </p:attrNameLst>
                                      </p:cBhvr>
                                      <p:to>
                                        <p:strVal val="visible"/>
                                      </p:to>
                                    </p:set>
                                    <p:anim calcmode="lin" valueType="num">
                                      <p:cBhvr>
                                        <p:cTn id="77" dur="500" fill="hold"/>
                                        <p:tgtEl>
                                          <p:spTgt spid="72"/>
                                        </p:tgtEl>
                                        <p:attrNameLst>
                                          <p:attrName>ppt_w</p:attrName>
                                        </p:attrNameLst>
                                      </p:cBhvr>
                                      <p:tavLst>
                                        <p:tav tm="0">
                                          <p:val>
                                            <p:fltVal val="0"/>
                                          </p:val>
                                        </p:tav>
                                        <p:tav tm="100000">
                                          <p:val>
                                            <p:strVal val="#ppt_w"/>
                                          </p:val>
                                        </p:tav>
                                      </p:tavLst>
                                    </p:anim>
                                    <p:anim calcmode="lin" valueType="num">
                                      <p:cBhvr>
                                        <p:cTn id="78" dur="500" fill="hold"/>
                                        <p:tgtEl>
                                          <p:spTgt spid="72"/>
                                        </p:tgtEl>
                                        <p:attrNameLst>
                                          <p:attrName>ppt_h</p:attrName>
                                        </p:attrNameLst>
                                      </p:cBhvr>
                                      <p:tavLst>
                                        <p:tav tm="0">
                                          <p:val>
                                            <p:strVal val="#ppt_h"/>
                                          </p:val>
                                        </p:tav>
                                        <p:tav tm="100000">
                                          <p:val>
                                            <p:strVal val="#ppt_h"/>
                                          </p:val>
                                        </p:tav>
                                      </p:tavLst>
                                    </p:anim>
                                  </p:childTnLst>
                                </p:cTn>
                              </p:par>
                            </p:childTnLst>
                          </p:cTn>
                        </p:par>
                      </p:childTnLst>
                    </p:cTn>
                  </p:par>
                  <p:par>
                    <p:cTn id="79" fill="hold">
                      <p:stCondLst>
                        <p:cond delay="indefinite"/>
                      </p:stCondLst>
                      <p:childTnLst>
                        <p:par>
                          <p:cTn id="80" fill="hold">
                            <p:stCondLst>
                              <p:cond delay="0"/>
                            </p:stCondLst>
                            <p:childTnLst>
                              <p:par>
                                <p:cTn id="81" presetID="20" presetClass="emph" presetSubtype="0" fill="hold" grpId="1" nodeType="clickEffect">
                                  <p:stCondLst>
                                    <p:cond delay="0"/>
                                  </p:stCondLst>
                                  <p:iterate type="lt">
                                    <p:tmPct val="10000"/>
                                  </p:iterate>
                                  <p:childTnLst>
                                    <p:set>
                                      <p:cBhvr override="childStyle">
                                        <p:cTn id="82" dur="250" autoRev="1" fill="hold"/>
                                        <p:tgtEl>
                                          <p:spTgt spid="70"/>
                                        </p:tgtEl>
                                        <p:attrNameLst>
                                          <p:attrName>style.color</p:attrName>
                                        </p:attrNameLst>
                                      </p:cBhvr>
                                      <p:to>
                                        <p:clrVal>
                                          <a:srgbClr val="FF0000"/>
                                        </p:clrVal>
                                      </p:to>
                                    </p:set>
                                    <p:set>
                                      <p:cBhvr>
                                        <p:cTn id="83" dur="250" autoRev="1" fill="hold"/>
                                        <p:tgtEl>
                                          <p:spTgt spid="70"/>
                                        </p:tgtEl>
                                        <p:attrNameLst>
                                          <p:attrName>fillcolor</p:attrName>
                                        </p:attrNameLst>
                                      </p:cBhvr>
                                      <p:to>
                                        <p:clrVal>
                                          <a:srgbClr val="FF0000"/>
                                        </p:clrVal>
                                      </p:to>
                                    </p:set>
                                    <p:set>
                                      <p:cBhvr>
                                        <p:cTn id="84" dur="250" autoRev="1" fill="hold"/>
                                        <p:tgtEl>
                                          <p:spTgt spid="7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69" grpId="0"/>
      <p:bldP spid="70" grpId="0"/>
      <p:bldP spid="70" grpId="1"/>
      <p:bldP spid="71" grpId="0"/>
      <p:bldP spid="7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224307" y="1600200"/>
            <a:ext cx="8382000" cy="5016758"/>
          </a:xfrm>
          <a:prstGeom prst="rect">
            <a:avLst/>
          </a:prstGeom>
          <a:noFill/>
          <a:ln w="28575">
            <a:solidFill>
              <a:srgbClr val="800000"/>
            </a:solidFill>
            <a:miter lim="800000"/>
            <a:headEnd/>
            <a:tailEnd/>
          </a:ln>
          <a:effectLst/>
        </p:spPr>
        <p:txBody>
          <a:bodyPr wrap="square">
            <a:spAutoFit/>
          </a:bodyPr>
          <a:lstStyle/>
          <a:p>
            <a:pPr algn="ctr">
              <a:spcBef>
                <a:spcPct val="50000"/>
              </a:spcBef>
              <a:buFont typeface="Arial" charset="0"/>
              <a:buChar char="•"/>
            </a:pPr>
            <a:r>
              <a:rPr lang="en-US" sz="3200" b="1" i="1" dirty="0" smtClean="0">
                <a:solidFill>
                  <a:srgbClr val="CC0000"/>
                </a:solidFill>
                <a:latin typeface="Times New Roman" pitchFamily="18" charset="0"/>
              </a:rPr>
              <a:t> </a:t>
            </a:r>
            <a:r>
              <a:rPr lang="en-US" sz="3200" b="1" i="1" dirty="0" err="1" smtClean="0">
                <a:solidFill>
                  <a:srgbClr val="CC0000"/>
                </a:solidFill>
                <a:latin typeface="Times New Roman" pitchFamily="18" charset="0"/>
              </a:rPr>
              <a:t>Chuẩn</a:t>
            </a:r>
            <a:r>
              <a:rPr lang="en-US" sz="3200" b="1" i="1" dirty="0" smtClean="0">
                <a:solidFill>
                  <a:srgbClr val="CC0000"/>
                </a:solidFill>
                <a:latin typeface="Times New Roman" pitchFamily="18" charset="0"/>
              </a:rPr>
              <a:t> </a:t>
            </a:r>
            <a:r>
              <a:rPr lang="en-US" sz="3200" b="1" i="1" dirty="0" err="1">
                <a:solidFill>
                  <a:srgbClr val="CC0000"/>
                </a:solidFill>
                <a:latin typeface="Times New Roman" pitchFamily="18" charset="0"/>
              </a:rPr>
              <a:t>bị</a:t>
            </a:r>
            <a:r>
              <a:rPr lang="en-US" sz="3200" b="1" i="1" dirty="0">
                <a:solidFill>
                  <a:srgbClr val="CC0000"/>
                </a:solidFill>
                <a:latin typeface="Times New Roman" pitchFamily="18" charset="0"/>
              </a:rPr>
              <a:t> </a:t>
            </a:r>
            <a:r>
              <a:rPr lang="en-US" sz="3200" b="1" i="1" dirty="0" err="1">
                <a:solidFill>
                  <a:srgbClr val="CC0000"/>
                </a:solidFill>
                <a:latin typeface="Times New Roman" pitchFamily="18" charset="0"/>
              </a:rPr>
              <a:t>bài</a:t>
            </a:r>
            <a:r>
              <a:rPr lang="en-US" sz="3200" b="1" i="1" dirty="0">
                <a:solidFill>
                  <a:srgbClr val="CC0000"/>
                </a:solidFill>
                <a:latin typeface="Times New Roman" pitchFamily="18" charset="0"/>
              </a:rPr>
              <a:t> </a:t>
            </a:r>
            <a:r>
              <a:rPr lang="en-US" sz="3200" b="1" i="1" dirty="0" smtClean="0">
                <a:solidFill>
                  <a:srgbClr val="CC0000"/>
                </a:solidFill>
                <a:latin typeface="Times New Roman" pitchFamily="18" charset="0"/>
              </a:rPr>
              <a:t>:</a:t>
            </a:r>
          </a:p>
          <a:p>
            <a:pPr>
              <a:spcBef>
                <a:spcPct val="50000"/>
              </a:spcBef>
            </a:pPr>
            <a:r>
              <a:rPr lang="en-US" sz="3200" b="1" i="1" dirty="0">
                <a:solidFill>
                  <a:srgbClr val="CC0000"/>
                </a:solidFill>
                <a:latin typeface="Times New Roman" pitchFamily="18" charset="0"/>
              </a:rPr>
              <a:t>-</a:t>
            </a:r>
            <a:r>
              <a:rPr lang="en-US" sz="3200" b="1" i="1" smtClean="0">
                <a:solidFill>
                  <a:srgbClr val="CC0000"/>
                </a:solidFill>
                <a:latin typeface="Times New Roman" pitchFamily="18" charset="0"/>
              </a:rPr>
              <a:t> </a:t>
            </a:r>
            <a:r>
              <a:rPr lang="en-US" sz="3200" b="1" i="1" dirty="0" err="1" smtClean="0">
                <a:solidFill>
                  <a:srgbClr val="CC0000"/>
                </a:solidFill>
                <a:latin typeface="Times New Roman" pitchFamily="18" charset="0"/>
              </a:rPr>
              <a:t>Làm</a:t>
            </a:r>
            <a:r>
              <a:rPr lang="en-US" sz="3200" b="1" i="1" dirty="0" smtClean="0">
                <a:solidFill>
                  <a:srgbClr val="CC0000"/>
                </a:solidFill>
                <a:latin typeface="Times New Roman" pitchFamily="18" charset="0"/>
              </a:rPr>
              <a:t> </a:t>
            </a:r>
            <a:r>
              <a:rPr lang="en-US" sz="3200" b="1" i="1" dirty="0" err="1" smtClean="0">
                <a:solidFill>
                  <a:srgbClr val="CC0000"/>
                </a:solidFill>
                <a:latin typeface="Times New Roman" pitchFamily="18" charset="0"/>
              </a:rPr>
              <a:t>các</a:t>
            </a:r>
            <a:r>
              <a:rPr lang="en-US" sz="3200" b="1" i="1" dirty="0" smtClean="0">
                <a:solidFill>
                  <a:srgbClr val="CC0000"/>
                </a:solidFill>
                <a:latin typeface="Times New Roman" pitchFamily="18" charset="0"/>
              </a:rPr>
              <a:t> </a:t>
            </a:r>
            <a:r>
              <a:rPr lang="en-US" sz="3200" b="1" i="1" dirty="0" err="1" smtClean="0">
                <a:solidFill>
                  <a:srgbClr val="CC0000"/>
                </a:solidFill>
                <a:latin typeface="Times New Roman" pitchFamily="18" charset="0"/>
              </a:rPr>
              <a:t>bài</a:t>
            </a:r>
            <a:r>
              <a:rPr lang="en-US" sz="3200" b="1" i="1" dirty="0" smtClean="0">
                <a:solidFill>
                  <a:srgbClr val="CC0000"/>
                </a:solidFill>
                <a:latin typeface="Times New Roman" pitchFamily="18" charset="0"/>
              </a:rPr>
              <a:t> </a:t>
            </a:r>
            <a:r>
              <a:rPr lang="en-US" sz="3200" b="1" i="1" dirty="0" err="1" smtClean="0">
                <a:solidFill>
                  <a:srgbClr val="CC0000"/>
                </a:solidFill>
                <a:latin typeface="Times New Roman" pitchFamily="18" charset="0"/>
              </a:rPr>
              <a:t>tập</a:t>
            </a:r>
            <a:r>
              <a:rPr lang="en-US" sz="3200" b="1" i="1" dirty="0" smtClean="0">
                <a:solidFill>
                  <a:srgbClr val="CC0000"/>
                </a:solidFill>
                <a:latin typeface="Times New Roman" pitchFamily="18" charset="0"/>
              </a:rPr>
              <a:t> </a:t>
            </a:r>
            <a:r>
              <a:rPr lang="en-US" sz="3200" b="1" i="1" dirty="0" err="1" smtClean="0">
                <a:solidFill>
                  <a:srgbClr val="CC0000"/>
                </a:solidFill>
                <a:latin typeface="Times New Roman" pitchFamily="18" charset="0"/>
              </a:rPr>
              <a:t>còn</a:t>
            </a:r>
            <a:r>
              <a:rPr lang="en-US" sz="3200" b="1" i="1" dirty="0" smtClean="0">
                <a:solidFill>
                  <a:srgbClr val="CC0000"/>
                </a:solidFill>
                <a:latin typeface="Times New Roman" pitchFamily="18" charset="0"/>
              </a:rPr>
              <a:t> </a:t>
            </a:r>
            <a:r>
              <a:rPr lang="en-US" sz="3200" b="1" i="1" dirty="0" err="1" smtClean="0">
                <a:solidFill>
                  <a:srgbClr val="CC0000"/>
                </a:solidFill>
                <a:latin typeface="Times New Roman" pitchFamily="18" charset="0"/>
              </a:rPr>
              <a:t>lại</a:t>
            </a:r>
            <a:r>
              <a:rPr lang="en-US" sz="3200" b="1" i="1" dirty="0" smtClean="0">
                <a:solidFill>
                  <a:srgbClr val="CC0000"/>
                </a:solidFill>
                <a:latin typeface="Times New Roman" pitchFamily="18" charset="0"/>
              </a:rPr>
              <a:t>;</a:t>
            </a:r>
          </a:p>
          <a:p>
            <a:pPr marL="457200" indent="-457200">
              <a:spcBef>
                <a:spcPct val="50000"/>
              </a:spcBef>
              <a:buFontTx/>
              <a:buChar char="-"/>
            </a:pPr>
            <a:r>
              <a:rPr lang="en-US" sz="3200" b="1" i="1" smtClean="0">
                <a:solidFill>
                  <a:srgbClr val="CC0000"/>
                </a:solidFill>
                <a:latin typeface="Times New Roman" pitchFamily="18" charset="0"/>
              </a:rPr>
              <a:t>Tiết sau: </a:t>
            </a:r>
          </a:p>
          <a:p>
            <a:pPr>
              <a:spcBef>
                <a:spcPct val="50000"/>
              </a:spcBef>
            </a:pPr>
            <a:r>
              <a:rPr lang="en-US" sz="3200" b="1" i="1" smtClean="0">
                <a:solidFill>
                  <a:srgbClr val="CC0000"/>
                </a:solidFill>
                <a:latin typeface="Times New Roman" pitchFamily="18" charset="0"/>
              </a:rPr>
              <a:t>+ Nghị luận về vấn đề tư tưởng đạo lí</a:t>
            </a:r>
          </a:p>
          <a:p>
            <a:pPr>
              <a:spcBef>
                <a:spcPct val="50000"/>
              </a:spcBef>
            </a:pPr>
            <a:r>
              <a:rPr lang="en-US" sz="3200" b="1" i="1" smtClean="0">
                <a:solidFill>
                  <a:srgbClr val="CC0000"/>
                </a:solidFill>
                <a:latin typeface="Times New Roman" pitchFamily="18" charset="0"/>
              </a:rPr>
              <a:t>+ Liên kết câu liên kết đoạn văn</a:t>
            </a:r>
          </a:p>
          <a:p>
            <a:pPr>
              <a:spcBef>
                <a:spcPct val="50000"/>
              </a:spcBef>
            </a:pPr>
            <a:endParaRPr lang="en-US" sz="3200" b="1" i="1" dirty="0" smtClean="0">
              <a:solidFill>
                <a:srgbClr val="CC0000"/>
              </a:solidFill>
              <a:latin typeface="Times New Roman" pitchFamily="18" charset="0"/>
            </a:endParaRPr>
          </a:p>
          <a:p>
            <a:pPr>
              <a:spcBef>
                <a:spcPct val="50000"/>
              </a:spcBef>
            </a:pPr>
            <a:endParaRPr lang="en-US" sz="3200" b="1" i="1" dirty="0">
              <a:solidFill>
                <a:srgbClr val="CC0000"/>
              </a:solidFill>
              <a:latin typeface="Times New Roman" pitchFamily="18" charset="0"/>
            </a:endParaRPr>
          </a:p>
        </p:txBody>
      </p:sp>
      <p:sp>
        <p:nvSpPr>
          <p:cNvPr id="7" name="Rectangle 8"/>
          <p:cNvSpPr txBox="1">
            <a:spLocks noChangeArrowheads="1"/>
          </p:cNvSpPr>
          <p:nvPr/>
        </p:nvSpPr>
        <p:spPr bwMode="auto">
          <a:xfrm>
            <a:off x="228600" y="228600"/>
            <a:ext cx="853440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3600" b="0" i="0" u="none" strike="noStrike" kern="0" cap="none" spc="0" normalizeH="0" baseline="0" noProof="0" smtClean="0">
                <a:ln>
                  <a:noFill/>
                </a:ln>
                <a:solidFill>
                  <a:srgbClr val="FF0000"/>
                </a:solidFill>
                <a:effectLst/>
                <a:uLnTx/>
                <a:uFillTx/>
                <a:latin typeface="+mn-lt"/>
                <a:ea typeface="+mn-ea"/>
                <a:cs typeface="+mn-cs"/>
              </a:rPr>
              <a:t>	</a:t>
            </a:r>
            <a:r>
              <a:rPr kumimoji="0" lang="en-US" sz="3600" b="1" i="0" u="none" strike="noStrike" kern="0" cap="none" spc="0" normalizeH="0" baseline="0" noProof="0" smtClean="0">
                <a:ln>
                  <a:noFill/>
                </a:ln>
                <a:solidFill>
                  <a:srgbClr val="FF0000"/>
                </a:solidFill>
                <a:effectLst/>
                <a:uLnTx/>
                <a:uFillTx/>
                <a:latin typeface="+mn-lt"/>
                <a:ea typeface="+mn-ea"/>
                <a:cs typeface="+mn-cs"/>
              </a:rPr>
              <a:t> </a:t>
            </a:r>
            <a:r>
              <a:rPr lang="en-US" sz="3600" b="1" u="sng" kern="0" dirty="0" smtClean="0">
                <a:solidFill>
                  <a:srgbClr val="FF0000"/>
                </a:solidFill>
                <a:latin typeface="+mn-lt"/>
              </a:rPr>
              <a:t>D</a:t>
            </a:r>
            <a:r>
              <a:rPr kumimoji="0" lang="en-US" sz="3600" b="1" i="0" u="sng" strike="noStrike" kern="0" cap="none" spc="0" normalizeH="0" noProof="0" dirty="0" err="1" smtClean="0">
                <a:ln>
                  <a:noFill/>
                </a:ln>
                <a:solidFill>
                  <a:srgbClr val="FF0000"/>
                </a:solidFill>
                <a:effectLst/>
                <a:uLnTx/>
                <a:uFillTx/>
                <a:latin typeface="+mn-lt"/>
                <a:ea typeface="+mn-ea"/>
                <a:cs typeface="+mn-cs"/>
              </a:rPr>
              <a:t>ặn</a:t>
            </a:r>
            <a:r>
              <a:rPr kumimoji="0" lang="en-US" sz="3600" b="1" i="0" u="sng" strike="noStrike" kern="0" cap="none" spc="0" normalizeH="0" noProof="0" dirty="0" smtClean="0">
                <a:ln>
                  <a:noFill/>
                </a:ln>
                <a:solidFill>
                  <a:srgbClr val="FF0000"/>
                </a:solidFill>
                <a:effectLst/>
                <a:uLnTx/>
                <a:uFillTx/>
                <a:latin typeface="+mn-lt"/>
                <a:ea typeface="+mn-ea"/>
                <a:cs typeface="+mn-cs"/>
              </a:rPr>
              <a:t> </a:t>
            </a:r>
            <a:r>
              <a:rPr kumimoji="0" lang="en-US" sz="3600" b="1" i="0" u="sng" strike="noStrike" kern="0" cap="none" spc="0" normalizeH="0" noProof="0" dirty="0" err="1" smtClean="0">
                <a:ln>
                  <a:noFill/>
                </a:ln>
                <a:solidFill>
                  <a:srgbClr val="FF0000"/>
                </a:solidFill>
                <a:effectLst/>
                <a:uLnTx/>
                <a:uFillTx/>
                <a:latin typeface="+mn-lt"/>
                <a:ea typeface="+mn-ea"/>
                <a:cs typeface="+mn-cs"/>
              </a:rPr>
              <a:t>dò</a:t>
            </a:r>
            <a:endParaRPr kumimoji="0" lang="en-US" sz="3600" b="1" i="0" u="sng" strike="noStrike" kern="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smtClean="0">
              <a:ln>
                <a:noFill/>
              </a:ln>
              <a:solidFill>
                <a:srgbClr val="FF0000"/>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Tx/>
              <a:buSzTx/>
              <a:buFontTx/>
              <a:buNone/>
              <a:tabLst/>
              <a:defRPr/>
            </a:pPr>
            <a:endParaRPr kumimoji="0" lang="en-US" sz="3200" b="1" i="0" u="none" strike="noStrike" kern="0" cap="none" spc="0" normalizeH="0" baseline="0" noProof="0" dirty="0" smtClean="0">
              <a:ln>
                <a:noFill/>
              </a:ln>
              <a:solidFill>
                <a:srgbClr val="0000FF"/>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nodeType="afterEffect">
                                  <p:stCondLst>
                                    <p:cond delay="0"/>
                                  </p:stCondLst>
                                  <p:iterate type="lt">
                                    <p:tmPct val="10000"/>
                                  </p:iterate>
                                  <p:childTnLst>
                                    <p:set>
                                      <p:cBhvr>
                                        <p:cTn id="6" dur="1" fill="hold">
                                          <p:stCondLst>
                                            <p:cond delay="0"/>
                                          </p:stCondLst>
                                        </p:cTn>
                                        <p:tgtEl>
                                          <p:spTgt spid="7">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7">
                                            <p:txEl>
                                              <p:pRg st="0" end="0"/>
                                            </p:txEl>
                                          </p:spTgt>
                                        </p:tgtEl>
                                        <p:attrNameLst>
                                          <p:attrName>ppt_w</p:attrName>
                                        </p:attrNameLst>
                                      </p:cBhvr>
                                    </p:anim>
                                    <p:anim by="(#ppt_w*0.50)" calcmode="lin" valueType="num">
                                      <p:cBhvr>
                                        <p:cTn id="8" dur="250" decel="50000" autoRev="1" fill="hold">
                                          <p:stCondLst>
                                            <p:cond delay="0"/>
                                          </p:stCondLst>
                                        </p:cTn>
                                        <p:tgtEl>
                                          <p:spTgt spid="7">
                                            <p:txEl>
                                              <p:pRg st="0" end="0"/>
                                            </p:txEl>
                                          </p:spTgt>
                                        </p:tgtEl>
                                        <p:attrNameLst>
                                          <p:attrName>ppt_x</p:attrName>
                                        </p:attrNameLst>
                                      </p:cBhvr>
                                    </p:anim>
                                    <p:anim from="(-#ppt_h/2)" to="(#ppt_y)" calcmode="lin" valueType="num">
                                      <p:cBhvr>
                                        <p:cTn id="9" dur="500" fill="hold">
                                          <p:stCondLst>
                                            <p:cond delay="0"/>
                                          </p:stCondLst>
                                        </p:cTn>
                                        <p:tgtEl>
                                          <p:spTgt spid="7">
                                            <p:txEl>
                                              <p:pRg st="0" end="0"/>
                                            </p:txEl>
                                          </p:spTgt>
                                        </p:tgtEl>
                                        <p:attrNameLst>
                                          <p:attrName>ppt_y</p:attrName>
                                        </p:attrNameLst>
                                      </p:cBhvr>
                                    </p:anim>
                                    <p:animRot by="21600000">
                                      <p:cBhvr>
                                        <p:cTn id="10" dur="500" fill="hold">
                                          <p:stCondLst>
                                            <p:cond delay="0"/>
                                          </p:stCondLst>
                                        </p:cTn>
                                        <p:tgtEl>
                                          <p:spTgt spid="7">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ox(i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 name="Picture 15" descr="nen18"/>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85" name="WordArt 5"/>
          <p:cNvSpPr>
            <a:spLocks noChangeArrowheads="1" noChangeShapeType="1" noTextEdit="1"/>
          </p:cNvSpPr>
          <p:nvPr/>
        </p:nvSpPr>
        <p:spPr bwMode="auto">
          <a:xfrm>
            <a:off x="745524" y="2667000"/>
            <a:ext cx="7467600" cy="1752600"/>
          </a:xfrm>
          <a:prstGeom prst="rect">
            <a:avLst/>
          </a:prstGeom>
        </p:spPr>
        <p:txBody>
          <a:bodyPr wrap="none" fromWordArt="1">
            <a:prstTxWarp prst="textDoubleWave1">
              <a:avLst>
                <a:gd name="adj1" fmla="val 8197"/>
                <a:gd name="adj2" fmla="val 491"/>
              </a:avLst>
            </a:prstTxWarp>
          </a:bodyPr>
          <a:lstStyle/>
          <a:p>
            <a:pPr algn="ctr"/>
            <a:r>
              <a:rPr lang="en-US" sz="3600" kern="10" spc="-360" dirty="0" err="1" smtClean="0">
                <a:ln w="12700">
                  <a:solidFill>
                    <a:srgbClr val="000099"/>
                  </a:solidFill>
                  <a:round/>
                  <a:headEnd/>
                  <a:tailEnd/>
                </a:ln>
                <a:solidFill>
                  <a:srgbClr val="33CCFF"/>
                </a:solidFill>
                <a:effectLst>
                  <a:outerShdw dist="125724" dir="18900000" algn="ctr" rotWithShape="0">
                    <a:srgbClr val="000099"/>
                  </a:outerShdw>
                </a:effectLst>
                <a:latin typeface="+mj-lt"/>
              </a:rPr>
              <a:t>CÁC</a:t>
            </a:r>
            <a:r>
              <a:rPr lang="en-US" sz="3600" kern="10" spc="-360" dirty="0" smtClean="0">
                <a:ln w="12700">
                  <a:solidFill>
                    <a:srgbClr val="000099"/>
                  </a:solidFill>
                  <a:round/>
                  <a:headEnd/>
                  <a:tailEnd/>
                </a:ln>
                <a:solidFill>
                  <a:srgbClr val="33CCFF"/>
                </a:solidFill>
                <a:effectLst>
                  <a:outerShdw dist="125724" dir="18900000" algn="ctr" rotWithShape="0">
                    <a:srgbClr val="000099"/>
                  </a:outerShdw>
                </a:effectLst>
                <a:latin typeface="+mj-lt"/>
              </a:rPr>
              <a:t> </a:t>
            </a:r>
            <a:r>
              <a:rPr lang="en-US" sz="3600" kern="10" spc="-360" dirty="0" err="1" smtClean="0">
                <a:ln w="12700">
                  <a:solidFill>
                    <a:srgbClr val="000099"/>
                  </a:solidFill>
                  <a:round/>
                  <a:headEnd/>
                  <a:tailEnd/>
                </a:ln>
                <a:solidFill>
                  <a:srgbClr val="33CCFF"/>
                </a:solidFill>
                <a:effectLst>
                  <a:outerShdw dist="125724" dir="18900000" algn="ctr" rotWithShape="0">
                    <a:srgbClr val="000099"/>
                  </a:outerShdw>
                </a:effectLst>
                <a:latin typeface="+mj-lt"/>
              </a:rPr>
              <a:t>THÀNH</a:t>
            </a:r>
            <a:r>
              <a:rPr lang="en-US" sz="3600" kern="10" spc="-360" dirty="0" smtClean="0">
                <a:ln w="12700">
                  <a:solidFill>
                    <a:srgbClr val="000099"/>
                  </a:solidFill>
                  <a:round/>
                  <a:headEnd/>
                  <a:tailEnd/>
                </a:ln>
                <a:solidFill>
                  <a:srgbClr val="33CCFF"/>
                </a:solidFill>
                <a:effectLst>
                  <a:outerShdw dist="125724" dir="18900000" algn="ctr" rotWithShape="0">
                    <a:srgbClr val="000099"/>
                  </a:outerShdw>
                </a:effectLst>
                <a:latin typeface="+mj-lt"/>
              </a:rPr>
              <a:t> </a:t>
            </a:r>
            <a:r>
              <a:rPr lang="en-US" sz="3600" kern="10" spc="-360" dirty="0" err="1" smtClean="0">
                <a:ln w="12700">
                  <a:solidFill>
                    <a:srgbClr val="000099"/>
                  </a:solidFill>
                  <a:round/>
                  <a:headEnd/>
                  <a:tailEnd/>
                </a:ln>
                <a:solidFill>
                  <a:srgbClr val="33CCFF"/>
                </a:solidFill>
                <a:effectLst>
                  <a:outerShdw dist="125724" dir="18900000" algn="ctr" rotWithShape="0">
                    <a:srgbClr val="000099"/>
                  </a:outerShdw>
                </a:effectLst>
                <a:latin typeface="+mj-lt"/>
              </a:rPr>
              <a:t>PHẦN</a:t>
            </a:r>
            <a:r>
              <a:rPr lang="en-US" sz="3600" kern="10" spc="-360" dirty="0" smtClean="0">
                <a:ln w="12700">
                  <a:solidFill>
                    <a:srgbClr val="000099"/>
                  </a:solidFill>
                  <a:round/>
                  <a:headEnd/>
                  <a:tailEnd/>
                </a:ln>
                <a:solidFill>
                  <a:srgbClr val="33CCFF"/>
                </a:solidFill>
                <a:effectLst>
                  <a:outerShdw dist="125724" dir="18900000" algn="ctr" rotWithShape="0">
                    <a:srgbClr val="000099"/>
                  </a:outerShdw>
                </a:effectLst>
                <a:latin typeface="+mj-lt"/>
              </a:rPr>
              <a:t> </a:t>
            </a:r>
            <a:r>
              <a:rPr lang="en-US" sz="3600" kern="10" spc="-360" dirty="0" err="1" smtClean="0">
                <a:ln w="12700">
                  <a:solidFill>
                    <a:srgbClr val="000099"/>
                  </a:solidFill>
                  <a:round/>
                  <a:headEnd/>
                  <a:tailEnd/>
                </a:ln>
                <a:solidFill>
                  <a:srgbClr val="33CCFF"/>
                </a:solidFill>
                <a:effectLst>
                  <a:outerShdw dist="125724" dir="18900000" algn="ctr" rotWithShape="0">
                    <a:srgbClr val="000099"/>
                  </a:outerShdw>
                </a:effectLst>
                <a:latin typeface="+mj-lt"/>
              </a:rPr>
              <a:t>BIỆT</a:t>
            </a:r>
            <a:r>
              <a:rPr lang="en-US" sz="3600" kern="10" spc="-360" dirty="0" smtClean="0">
                <a:ln w="12700">
                  <a:solidFill>
                    <a:srgbClr val="000099"/>
                  </a:solidFill>
                  <a:round/>
                  <a:headEnd/>
                  <a:tailEnd/>
                </a:ln>
                <a:solidFill>
                  <a:srgbClr val="33CCFF"/>
                </a:solidFill>
                <a:effectLst>
                  <a:outerShdw dist="125724" dir="18900000" algn="ctr" rotWithShape="0">
                    <a:srgbClr val="000099"/>
                  </a:outerShdw>
                </a:effectLst>
                <a:latin typeface="+mj-lt"/>
              </a:rPr>
              <a:t> </a:t>
            </a:r>
            <a:r>
              <a:rPr lang="en-US" sz="3600" kern="10" spc="-360" dirty="0" err="1" smtClean="0">
                <a:ln w="12700">
                  <a:solidFill>
                    <a:srgbClr val="000099"/>
                  </a:solidFill>
                  <a:round/>
                  <a:headEnd/>
                  <a:tailEnd/>
                </a:ln>
                <a:solidFill>
                  <a:srgbClr val="33CCFF"/>
                </a:solidFill>
                <a:effectLst>
                  <a:outerShdw dist="125724" dir="18900000" algn="ctr" rotWithShape="0">
                    <a:srgbClr val="000099"/>
                  </a:outerShdw>
                </a:effectLst>
                <a:latin typeface="+mj-lt"/>
              </a:rPr>
              <a:t>LẬP</a:t>
            </a:r>
            <a:endParaRPr lang="en-US" sz="3600" kern="10" spc="-360" dirty="0" smtClean="0">
              <a:ln w="12700">
                <a:solidFill>
                  <a:srgbClr val="000099"/>
                </a:solidFill>
                <a:round/>
                <a:headEnd/>
                <a:tailEnd/>
              </a:ln>
              <a:solidFill>
                <a:srgbClr val="33CCFF"/>
              </a:solidFill>
              <a:effectLst>
                <a:outerShdw dist="125724" dir="18900000" algn="ctr" rotWithShape="0">
                  <a:srgbClr val="000099"/>
                </a:outerShdw>
              </a:effectLst>
              <a:latin typeface="+mj-lt"/>
            </a:endParaRPr>
          </a:p>
        </p:txBody>
      </p:sp>
      <p:pic>
        <p:nvPicPr>
          <p:cNvPr id="86" name="Picture 8" descr="Flies_away"/>
          <p:cNvPicPr>
            <a:picLocks noChangeAspect="1" noChangeArrowheads="1" noCrop="1"/>
          </p:cNvPicPr>
          <p:nvPr/>
        </p:nvPicPr>
        <p:blipFill>
          <a:blip r:embed="rId4"/>
          <a:srcRect/>
          <a:stretch>
            <a:fillRect/>
          </a:stretch>
        </p:blipFill>
        <p:spPr bwMode="auto">
          <a:xfrm rot="2848797">
            <a:off x="7430014" y="5606005"/>
            <a:ext cx="828628" cy="675986"/>
          </a:xfrm>
          <a:prstGeom prst="rect">
            <a:avLst/>
          </a:prstGeom>
          <a:noFill/>
        </p:spPr>
      </p:pic>
      <p:pic>
        <p:nvPicPr>
          <p:cNvPr id="87" name="Picture 9" descr="bird-08"/>
          <p:cNvPicPr>
            <a:picLocks noChangeAspect="1" noChangeArrowheads="1" noCrop="1"/>
          </p:cNvPicPr>
          <p:nvPr/>
        </p:nvPicPr>
        <p:blipFill>
          <a:blip r:embed="rId5"/>
          <a:srcRect/>
          <a:stretch>
            <a:fillRect/>
          </a:stretch>
        </p:blipFill>
        <p:spPr bwMode="auto">
          <a:xfrm>
            <a:off x="304800" y="4876800"/>
            <a:ext cx="685800" cy="508000"/>
          </a:xfrm>
          <a:prstGeom prst="rect">
            <a:avLst/>
          </a:prstGeom>
          <a:noFill/>
          <a:ln w="9525">
            <a:noFill/>
            <a:miter lim="800000"/>
            <a:headEnd/>
            <a:tailEnd/>
          </a:ln>
        </p:spPr>
      </p:pic>
      <p:sp>
        <p:nvSpPr>
          <p:cNvPr id="90" name="Text Box 10"/>
          <p:cNvSpPr txBox="1">
            <a:spLocks noChangeArrowheads="1"/>
          </p:cNvSpPr>
          <p:nvPr/>
        </p:nvSpPr>
        <p:spPr bwMode="auto">
          <a:xfrm>
            <a:off x="1371600" y="676141"/>
            <a:ext cx="3962400" cy="1015663"/>
          </a:xfrm>
          <a:prstGeom prst="rect">
            <a:avLst/>
          </a:prstGeom>
          <a:noFill/>
          <a:ln w="9525">
            <a:noFill/>
            <a:miter lim="800000"/>
            <a:headEnd/>
            <a:tailEnd/>
          </a:ln>
          <a:effectLst/>
        </p:spPr>
        <p:txBody>
          <a:bodyPr wrap="square">
            <a:spAutoFit/>
          </a:bodyPr>
          <a:lstStyle/>
          <a:p>
            <a:r>
              <a:rPr lang="en-US" sz="6000" smtClean="0">
                <a:solidFill>
                  <a:srgbClr val="FF0000"/>
                </a:solidFill>
                <a:latin typeface="VNI-Thufap2" pitchFamily="2" charset="0"/>
              </a:rPr>
              <a:t>Phần B:</a:t>
            </a:r>
            <a:endParaRPr lang="en-US" sz="4400" dirty="0">
              <a:solidFill>
                <a:srgbClr val="993300"/>
              </a:solidFill>
              <a:latin typeface="VNI-Bodon-Poster" pitchFamily="2" charset="0"/>
            </a:endParaRPr>
          </a:p>
        </p:txBody>
      </p:sp>
      <p:pic>
        <p:nvPicPr>
          <p:cNvPr id="91" name="Picture 7" descr="3"/>
          <p:cNvPicPr>
            <a:picLocks noChangeAspect="1" noChangeArrowheads="1" noCrop="1"/>
          </p:cNvPicPr>
          <p:nvPr/>
        </p:nvPicPr>
        <p:blipFill>
          <a:blip r:embed="rId6"/>
          <a:srcRect/>
          <a:stretch>
            <a:fillRect/>
          </a:stretch>
        </p:blipFill>
        <p:spPr bwMode="auto">
          <a:xfrm>
            <a:off x="0" y="0"/>
            <a:ext cx="685800" cy="769938"/>
          </a:xfrm>
          <a:prstGeom prst="rect">
            <a:avLst/>
          </a:prstGeom>
          <a:noFill/>
        </p:spPr>
      </p:pic>
      <p:pic>
        <p:nvPicPr>
          <p:cNvPr id="8" name="AVSEQ11.mp3">
            <a:hlinkClick r:id="" action="ppaction://media"/>
          </p:cNvPr>
          <p:cNvPicPr>
            <a:picLocks noRot="1" noChangeAspect="1"/>
          </p:cNvPicPr>
          <p:nvPr>
            <a:audioFile r:link="rId1"/>
          </p:nvPr>
        </p:nvPicPr>
        <p:blipFill>
          <a:blip r:embed="rId7"/>
          <a:stretch>
            <a:fillRect/>
          </a:stretch>
        </p:blipFill>
        <p:spPr>
          <a:xfrm>
            <a:off x="228600" y="6324600"/>
            <a:ext cx="304800" cy="304800"/>
          </a:xfrm>
          <a:prstGeom prst="rect">
            <a:avLst/>
          </a:prstGeom>
        </p:spPr>
      </p:pic>
      <p:sp>
        <p:nvSpPr>
          <p:cNvPr id="9" name="Rectangle 178192"/>
          <p:cNvSpPr>
            <a:spLocks noChangeArrowheads="1"/>
          </p:cNvSpPr>
          <p:nvPr/>
        </p:nvSpPr>
        <p:spPr bwMode="auto">
          <a:xfrm>
            <a:off x="0" y="929804"/>
            <a:ext cx="11763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smtClean="0">
                <a:ln>
                  <a:noFill/>
                </a:ln>
                <a:solidFill>
                  <a:srgbClr val="FF0000"/>
                </a:solidFill>
                <a:effectLst/>
                <a:latin typeface="SimSun" charset="-122"/>
                <a:cs typeface="Arial" pitchFamily="34" charset="0"/>
                <a:sym typeface="Wingdings" pitchFamily="2" charset="2"/>
              </a:rPr>
              <a:t></a:t>
            </a:r>
            <a:r>
              <a:rPr kumimoji="0" lang="en-US" sz="4400" b="1" i="0" u="none" strike="noStrike" cap="none" normalizeH="0" baseline="0" smtClean="0">
                <a:ln>
                  <a:noFill/>
                </a:ln>
                <a:solidFill>
                  <a:srgbClr val="FF0000"/>
                </a:solidFill>
                <a:effectLst/>
                <a:latin typeface="Arial" pitchFamily="34" charset="0"/>
                <a:cs typeface="Arial" pitchFamily="34" charset="0"/>
              </a:rPr>
              <a:t>   </a:t>
            </a:r>
            <a:endParaRPr kumimoji="0" lang="en-US" sz="1800" b="0" i="0" u="none" strike="noStrike" cap="none" normalizeH="0" baseline="0" smtClean="0">
              <a:ln>
                <a:noFill/>
              </a:ln>
              <a:solidFill>
                <a:srgbClr val="FF0000"/>
              </a:solidFill>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8"/>
                                        </p:tgtEl>
                                      </p:cBhvr>
                                    </p:cmd>
                                  </p:childTnLst>
                                </p:cTn>
                              </p:par>
                              <p:par>
                                <p:cTn id="7" presetID="51" presetClass="entr" presetSubtype="0" fill="hold" grpId="0" nodeType="withEffect">
                                  <p:stCondLst>
                                    <p:cond delay="0"/>
                                  </p:stCondLst>
                                  <p:childTnLst>
                                    <p:set>
                                      <p:cBhvr>
                                        <p:cTn id="8" dur="1" fill="hold">
                                          <p:stCondLst>
                                            <p:cond delay="0"/>
                                          </p:stCondLst>
                                        </p:cTn>
                                        <p:tgtEl>
                                          <p:spTgt spid="85"/>
                                        </p:tgtEl>
                                        <p:attrNameLst>
                                          <p:attrName>style.visibility</p:attrName>
                                        </p:attrNameLst>
                                      </p:cBhvr>
                                      <p:to>
                                        <p:strVal val="visible"/>
                                      </p:to>
                                    </p:set>
                                    <p:animEffect transition="in" filter="fade">
                                      <p:cBhvr>
                                        <p:cTn id="9" dur="1155" decel="100000"/>
                                        <p:tgtEl>
                                          <p:spTgt spid="85"/>
                                        </p:tgtEl>
                                      </p:cBhvr>
                                    </p:animEffect>
                                    <p:animScale>
                                      <p:cBhvr>
                                        <p:cTn id="10" dur="1155" decel="100000"/>
                                        <p:tgtEl>
                                          <p:spTgt spid="85"/>
                                        </p:tgtEl>
                                      </p:cBhvr>
                                      <p:from x="10000" y="10000"/>
                                      <p:to x="200000" y="450000"/>
                                    </p:animScale>
                                    <p:animScale>
                                      <p:cBhvr>
                                        <p:cTn id="11" dur="1845" accel="100000" fill="hold">
                                          <p:stCondLst>
                                            <p:cond delay="1155"/>
                                          </p:stCondLst>
                                        </p:cTn>
                                        <p:tgtEl>
                                          <p:spTgt spid="85"/>
                                        </p:tgtEl>
                                      </p:cBhvr>
                                      <p:from x="200000" y="450000"/>
                                      <p:to x="100000" y="100000"/>
                                    </p:animScale>
                                    <p:set>
                                      <p:cBhvr>
                                        <p:cTn id="12" dur="1155" fill="hold"/>
                                        <p:tgtEl>
                                          <p:spTgt spid="85"/>
                                        </p:tgtEl>
                                        <p:attrNameLst>
                                          <p:attrName>ppt_x</p:attrName>
                                        </p:attrNameLst>
                                      </p:cBhvr>
                                      <p:to>
                                        <p:strVal val="(0.5)"/>
                                      </p:to>
                                    </p:set>
                                    <p:anim from="(0.5)" to="(#ppt_x)" calcmode="lin" valueType="num">
                                      <p:cBhvr>
                                        <p:cTn id="13" dur="1845" accel="100000" fill="hold">
                                          <p:stCondLst>
                                            <p:cond delay="1155"/>
                                          </p:stCondLst>
                                        </p:cTn>
                                        <p:tgtEl>
                                          <p:spTgt spid="85"/>
                                        </p:tgtEl>
                                        <p:attrNameLst>
                                          <p:attrName>ppt_x</p:attrName>
                                        </p:attrNameLst>
                                      </p:cBhvr>
                                    </p:anim>
                                    <p:set>
                                      <p:cBhvr>
                                        <p:cTn id="14" dur="1155" fill="hold"/>
                                        <p:tgtEl>
                                          <p:spTgt spid="85"/>
                                        </p:tgtEl>
                                        <p:attrNameLst>
                                          <p:attrName>ppt_y</p:attrName>
                                        </p:attrNameLst>
                                      </p:cBhvr>
                                      <p:to>
                                        <p:strVal val="(#ppt_y+0.4)"/>
                                      </p:to>
                                    </p:set>
                                    <p:anim from="(#ppt_y+0.4)" to="(#ppt_y)" calcmode="lin" valueType="num">
                                      <p:cBhvr>
                                        <p:cTn id="15" dur="1845" accel="100000" fill="hold">
                                          <p:stCondLst>
                                            <p:cond delay="1155"/>
                                          </p:stCondLst>
                                        </p:cTn>
                                        <p:tgtEl>
                                          <p:spTgt spid="85"/>
                                        </p:tgtEl>
                                        <p:attrNameLst>
                                          <p:attrName>ppt_y</p:attrName>
                                        </p:attrNameLst>
                                      </p:cBhvr>
                                    </p:anim>
                                  </p:childTnLst>
                                </p:cTn>
                              </p:par>
                              <p:par>
                                <p:cTn id="16" presetID="21" presetClass="emph" presetSubtype="0" fill="hold" grpId="1" nodeType="withEffect">
                                  <p:stCondLst>
                                    <p:cond delay="0"/>
                                  </p:stCondLst>
                                  <p:childTnLst>
                                    <p:animClr clrSpc="hsl" dir="cw">
                                      <p:cBhvr override="childStyle">
                                        <p:cTn id="17" dur="3000" fill="hold"/>
                                        <p:tgtEl>
                                          <p:spTgt spid="85"/>
                                        </p:tgtEl>
                                        <p:attrNameLst>
                                          <p:attrName>style.color</p:attrName>
                                        </p:attrNameLst>
                                      </p:cBhvr>
                                      <p:by>
                                        <p:hsl h="7200000" s="0" l="0"/>
                                      </p:by>
                                    </p:animClr>
                                    <p:animClr clrSpc="hsl" dir="cw">
                                      <p:cBhvr>
                                        <p:cTn id="18" dur="3000" fill="hold"/>
                                        <p:tgtEl>
                                          <p:spTgt spid="85"/>
                                        </p:tgtEl>
                                        <p:attrNameLst>
                                          <p:attrName>fillcolor</p:attrName>
                                        </p:attrNameLst>
                                      </p:cBhvr>
                                      <p:by>
                                        <p:hsl h="7200000" s="0" l="0"/>
                                      </p:by>
                                    </p:animClr>
                                    <p:animClr clrSpc="hsl" dir="cw">
                                      <p:cBhvr>
                                        <p:cTn id="19" dur="3000" fill="hold"/>
                                        <p:tgtEl>
                                          <p:spTgt spid="85"/>
                                        </p:tgtEl>
                                        <p:attrNameLst>
                                          <p:attrName>stroke.color</p:attrName>
                                        </p:attrNameLst>
                                      </p:cBhvr>
                                      <p:by>
                                        <p:hsl h="7200000" s="0" l="0"/>
                                      </p:by>
                                    </p:animClr>
                                    <p:set>
                                      <p:cBhvr>
                                        <p:cTn id="20" dur="3000" fill="hold"/>
                                        <p:tgtEl>
                                          <p:spTgt spid="85"/>
                                        </p:tgtEl>
                                        <p:attrNameLst>
                                          <p:attrName>fill.type</p:attrName>
                                        </p:attrNameLst>
                                      </p:cBhvr>
                                      <p:to>
                                        <p:strVal val="solid"/>
                                      </p:to>
                                    </p:set>
                                  </p:childTnLst>
                                </p:cTn>
                              </p:par>
                            </p:childTnLst>
                          </p:cTn>
                        </p:par>
                        <p:par>
                          <p:cTn id="21" fill="hold">
                            <p:stCondLst>
                              <p:cond delay="3000"/>
                            </p:stCondLst>
                            <p:childTnLst>
                              <p:par>
                                <p:cTn id="22" presetID="53" presetClass="exit" presetSubtype="0" fill="hold" grpId="2" nodeType="afterEffect">
                                  <p:stCondLst>
                                    <p:cond delay="0"/>
                                  </p:stCondLst>
                                  <p:childTnLst>
                                    <p:anim calcmode="lin" valueType="num">
                                      <p:cBhvr>
                                        <p:cTn id="23" dur="3000"/>
                                        <p:tgtEl>
                                          <p:spTgt spid="85"/>
                                        </p:tgtEl>
                                        <p:attrNameLst>
                                          <p:attrName>ppt_w</p:attrName>
                                        </p:attrNameLst>
                                      </p:cBhvr>
                                      <p:tavLst>
                                        <p:tav tm="0">
                                          <p:val>
                                            <p:strVal val="ppt_w"/>
                                          </p:val>
                                        </p:tav>
                                        <p:tav tm="100000">
                                          <p:val>
                                            <p:fltVal val="0"/>
                                          </p:val>
                                        </p:tav>
                                      </p:tavLst>
                                    </p:anim>
                                    <p:anim calcmode="lin" valueType="num">
                                      <p:cBhvr>
                                        <p:cTn id="24" dur="3000"/>
                                        <p:tgtEl>
                                          <p:spTgt spid="85"/>
                                        </p:tgtEl>
                                        <p:attrNameLst>
                                          <p:attrName>ppt_h</p:attrName>
                                        </p:attrNameLst>
                                      </p:cBhvr>
                                      <p:tavLst>
                                        <p:tav tm="0">
                                          <p:val>
                                            <p:strVal val="ppt_h"/>
                                          </p:val>
                                        </p:tav>
                                        <p:tav tm="100000">
                                          <p:val>
                                            <p:fltVal val="0"/>
                                          </p:val>
                                        </p:tav>
                                      </p:tavLst>
                                    </p:anim>
                                    <p:animEffect transition="out" filter="fade">
                                      <p:cBhvr>
                                        <p:cTn id="25" dur="3000"/>
                                        <p:tgtEl>
                                          <p:spTgt spid="85"/>
                                        </p:tgtEl>
                                      </p:cBhvr>
                                    </p:animEffect>
                                    <p:set>
                                      <p:cBhvr>
                                        <p:cTn id="26" dur="1" fill="hold">
                                          <p:stCondLst>
                                            <p:cond delay="2999"/>
                                          </p:stCondLst>
                                        </p:cTn>
                                        <p:tgtEl>
                                          <p:spTgt spid="85"/>
                                        </p:tgtEl>
                                        <p:attrNameLst>
                                          <p:attrName>style.visibility</p:attrName>
                                        </p:attrNameLst>
                                      </p:cBhvr>
                                      <p:to>
                                        <p:strVal val="hidden"/>
                                      </p:to>
                                    </p:set>
                                  </p:childTnLst>
                                </p:cTn>
                              </p:par>
                            </p:childTnLst>
                          </p:cTn>
                        </p:par>
                        <p:par>
                          <p:cTn id="27" fill="hold">
                            <p:stCondLst>
                              <p:cond delay="6000"/>
                            </p:stCondLst>
                            <p:childTnLst>
                              <p:par>
                                <p:cTn id="28" presetID="51" presetClass="entr" presetSubtype="0" fill="hold" grpId="3" nodeType="afterEffect">
                                  <p:stCondLst>
                                    <p:cond delay="0"/>
                                  </p:stCondLst>
                                  <p:childTnLst>
                                    <p:set>
                                      <p:cBhvr>
                                        <p:cTn id="29" dur="1" fill="hold">
                                          <p:stCondLst>
                                            <p:cond delay="0"/>
                                          </p:stCondLst>
                                        </p:cTn>
                                        <p:tgtEl>
                                          <p:spTgt spid="85"/>
                                        </p:tgtEl>
                                        <p:attrNameLst>
                                          <p:attrName>style.visibility</p:attrName>
                                        </p:attrNameLst>
                                      </p:cBhvr>
                                      <p:to>
                                        <p:strVal val="visible"/>
                                      </p:to>
                                    </p:set>
                                    <p:animEffect transition="in" filter="fade">
                                      <p:cBhvr>
                                        <p:cTn id="30" dur="1155" decel="100000"/>
                                        <p:tgtEl>
                                          <p:spTgt spid="85"/>
                                        </p:tgtEl>
                                      </p:cBhvr>
                                    </p:animEffect>
                                    <p:animScale>
                                      <p:cBhvr>
                                        <p:cTn id="31" dur="1155" decel="100000"/>
                                        <p:tgtEl>
                                          <p:spTgt spid="85"/>
                                        </p:tgtEl>
                                      </p:cBhvr>
                                      <p:from x="10000" y="10000"/>
                                      <p:to x="200000" y="450000"/>
                                    </p:animScale>
                                    <p:animScale>
                                      <p:cBhvr>
                                        <p:cTn id="32" dur="1845" accel="100000" fill="hold">
                                          <p:stCondLst>
                                            <p:cond delay="1155"/>
                                          </p:stCondLst>
                                        </p:cTn>
                                        <p:tgtEl>
                                          <p:spTgt spid="85"/>
                                        </p:tgtEl>
                                      </p:cBhvr>
                                      <p:from x="200000" y="450000"/>
                                      <p:to x="100000" y="100000"/>
                                    </p:animScale>
                                    <p:set>
                                      <p:cBhvr>
                                        <p:cTn id="33" dur="1155" fill="hold"/>
                                        <p:tgtEl>
                                          <p:spTgt spid="85"/>
                                        </p:tgtEl>
                                        <p:attrNameLst>
                                          <p:attrName>ppt_x</p:attrName>
                                        </p:attrNameLst>
                                      </p:cBhvr>
                                      <p:to>
                                        <p:strVal val="(0.5)"/>
                                      </p:to>
                                    </p:set>
                                    <p:anim from="(0.5)" to="(#ppt_x)" calcmode="lin" valueType="num">
                                      <p:cBhvr>
                                        <p:cTn id="34" dur="1845" accel="100000" fill="hold">
                                          <p:stCondLst>
                                            <p:cond delay="1155"/>
                                          </p:stCondLst>
                                        </p:cTn>
                                        <p:tgtEl>
                                          <p:spTgt spid="85"/>
                                        </p:tgtEl>
                                        <p:attrNameLst>
                                          <p:attrName>ppt_x</p:attrName>
                                        </p:attrNameLst>
                                      </p:cBhvr>
                                    </p:anim>
                                    <p:set>
                                      <p:cBhvr>
                                        <p:cTn id="35" dur="1155" fill="hold"/>
                                        <p:tgtEl>
                                          <p:spTgt spid="85"/>
                                        </p:tgtEl>
                                        <p:attrNameLst>
                                          <p:attrName>ppt_y</p:attrName>
                                        </p:attrNameLst>
                                      </p:cBhvr>
                                      <p:to>
                                        <p:strVal val="(#ppt_y+0.4)"/>
                                      </p:to>
                                    </p:set>
                                    <p:anim from="(#ppt_y+0.4)" to="(#ppt_y)" calcmode="lin" valueType="num">
                                      <p:cBhvr>
                                        <p:cTn id="36" dur="1845" accel="100000" fill="hold">
                                          <p:stCondLst>
                                            <p:cond delay="1155"/>
                                          </p:stCondLst>
                                        </p:cTn>
                                        <p:tgtEl>
                                          <p:spTgt spid="85"/>
                                        </p:tgtEl>
                                        <p:attrNameLst>
                                          <p:attrName>ppt_y</p:attrName>
                                        </p:attrNameLst>
                                      </p:cBhvr>
                                    </p:anim>
                                  </p:childTnLst>
                                </p:cTn>
                              </p:par>
                              <p:par>
                                <p:cTn id="37" presetID="35" presetClass="entr" presetSubtype="0" fill="hold" grpId="4" nodeType="withEffect">
                                  <p:stCondLst>
                                    <p:cond delay="0"/>
                                  </p:stCondLst>
                                  <p:childTnLst>
                                    <p:set>
                                      <p:cBhvr>
                                        <p:cTn id="38" dur="1" fill="hold">
                                          <p:stCondLst>
                                            <p:cond delay="0"/>
                                          </p:stCondLst>
                                        </p:cTn>
                                        <p:tgtEl>
                                          <p:spTgt spid="85"/>
                                        </p:tgtEl>
                                        <p:attrNameLst>
                                          <p:attrName>style.visibility</p:attrName>
                                        </p:attrNameLst>
                                      </p:cBhvr>
                                      <p:to>
                                        <p:strVal val="visible"/>
                                      </p:to>
                                    </p:set>
                                    <p:animEffect transition="in" filter="fade">
                                      <p:cBhvr>
                                        <p:cTn id="39" dur="3000"/>
                                        <p:tgtEl>
                                          <p:spTgt spid="85"/>
                                        </p:tgtEl>
                                      </p:cBhvr>
                                    </p:animEffect>
                                    <p:anim calcmode="lin" valueType="num">
                                      <p:cBhvr>
                                        <p:cTn id="40" dur="3000" fill="hold"/>
                                        <p:tgtEl>
                                          <p:spTgt spid="85"/>
                                        </p:tgtEl>
                                        <p:attrNameLst>
                                          <p:attrName>style.rotation</p:attrName>
                                        </p:attrNameLst>
                                      </p:cBhvr>
                                      <p:tavLst>
                                        <p:tav tm="0">
                                          <p:val>
                                            <p:fltVal val="720"/>
                                          </p:val>
                                        </p:tav>
                                        <p:tav tm="100000">
                                          <p:val>
                                            <p:fltVal val="0"/>
                                          </p:val>
                                        </p:tav>
                                      </p:tavLst>
                                    </p:anim>
                                    <p:anim calcmode="lin" valueType="num">
                                      <p:cBhvr>
                                        <p:cTn id="41" dur="3000" fill="hold"/>
                                        <p:tgtEl>
                                          <p:spTgt spid="85"/>
                                        </p:tgtEl>
                                        <p:attrNameLst>
                                          <p:attrName>ppt_h</p:attrName>
                                        </p:attrNameLst>
                                      </p:cBhvr>
                                      <p:tavLst>
                                        <p:tav tm="0">
                                          <p:val>
                                            <p:fltVal val="0"/>
                                          </p:val>
                                        </p:tav>
                                        <p:tav tm="100000">
                                          <p:val>
                                            <p:strVal val="#ppt_h"/>
                                          </p:val>
                                        </p:tav>
                                      </p:tavLst>
                                    </p:anim>
                                    <p:anim calcmode="lin" valueType="num">
                                      <p:cBhvr>
                                        <p:cTn id="42" dur="3000" fill="hold"/>
                                        <p:tgtEl>
                                          <p:spTgt spid="85"/>
                                        </p:tgtEl>
                                        <p:attrNameLst>
                                          <p:attrName>ppt_w</p:attrName>
                                        </p:attrNameLst>
                                      </p:cBhvr>
                                      <p:tavLst>
                                        <p:tav tm="0">
                                          <p:val>
                                            <p:fltVal val="0"/>
                                          </p:val>
                                        </p:tav>
                                        <p:tav tm="100000">
                                          <p:val>
                                            <p:strVal val="#ppt_w"/>
                                          </p:val>
                                        </p:tav>
                                      </p:tavLst>
                                    </p:anim>
                                  </p:childTnLst>
                                </p:cTn>
                              </p:par>
                              <p:par>
                                <p:cTn id="43" presetID="0" presetClass="path" presetSubtype="0" accel="50000" decel="50000" fill="hold" nodeType="withEffect">
                                  <p:stCondLst>
                                    <p:cond delay="0"/>
                                  </p:stCondLst>
                                  <p:childTnLst>
                                    <p:animMotion origin="layout" path="M -3.33333E-6 0.00162 C 0.00278 0.00347 0.00591 0.0081 0.0099 0.00601 C 0.02309 0.00278 0.03698 -0.00046 0.04966 -0.00439 C 0.05677 -0.01017 0.06615 -0.01364 0.07257 -0.02104 C 0.07778 -0.02728 0.08021 -0.03352 0.08646 -0.03792 C 0.0882 -0.04416 0.09323 -0.04994 0.09514 -0.05711 C 0.09566 -0.05919 0.09601 -0.06104 0.0967 -0.06312 C 0.09896 -0.06751 0.10243 -0.07121 0.104 -0.07537 C 0.1066 -0.08578 0.10799 -0.09294 0.11285 -0.1015 C 0.1132 -0.10543 0.1132 -0.10982 0.11424 -0.11375 C 0.11511 -0.1163 0.11702 -0.11792 0.11771 -0.12023 C 0.11841 -0.12115 0.12118 -0.13156 0.12118 -0.13294 C 0.12205 -0.13572 0.12257 -0.1378 0.12309 -0.14127 C 0.12379 -0.1452 0.12639 -0.15422 0.12639 -0.15375 C 0.12257 -0.16925 0.12639 -0.15052 0.12639 -0.16832 C 0.12639 -0.17919 0.12552 -0.18982 0.125 -0.20023 C 0.12257 -0.22682 0.11077 -0.24855 0.09896 -0.26982 C 0.09757 -0.27144 0.09775 -0.27445 0.0967 -0.27583 C 0.09427 -0.28115 0.08959 -0.28624 0.08646 -0.29086 C 0.08594 -0.29294 0.08542 -0.29526 0.08473 -0.29734 C 0.08264 -0.30127 0.07778 -0.31005 0.07778 -0.30982 C 0.07448 -0.32092 0.07118 -0.33179 0.06598 -0.34127 C 0.06164 -0.35583 0.05851 -0.37526 0.05157 -0.38774 C 0.04948 -0.39607 0.04809 -0.40462 0.04636 -0.41294 C 0.04514 -0.42774 0.04115 -0.443 0.05521 -0.44855 C 0.05764 -0.45294 0.05955 -0.45711 0.06181 -0.46081 C 0.06302 -0.46335 0.0625 -0.46612 0.06372 -0.46774 C 0.06667 -0.47121 0.07414 -0.4763 0.07414 -0.47583 C 0.08646 -0.4756 0.12535 -0.47861 0.14202 -0.46543 C 0.15035 -0.45896 0.1592 -0.45664 0.16841 -0.45294 C 0.17257 -0.45133 0.17882 -0.44439 0.17882 -0.44416 C 0.18455 -0.43375 0.17917 -0.44 0.19271 -0.43607 C 0.19618 -0.43514 0.19983 -0.43329 0.2033 -0.43214 C 0.20469 -0.43098 0.20816 -0.42959 0.20816 -0.42936 C 0.22257 -0.41803 0.21459 -0.42219 0.23282 -0.41919 C 0.26059 -0.4074 0.29879 -0.42104 0.329 -0.42335 C 0.3349 -0.42844 0.33941 -0.42959 0.34636 -0.43214 C 0.35677 -0.43792 0.36789 -0.43653 0.37761 -0.44439 C 0.38351 -0.45549 0.38368 -0.45387 0.38646 -0.46335 C 0.38837 -0.47306 0.38941 -0.48601 0.39584 -0.49202 " pathEditMode="fixed" rAng="0" ptsTypes="fffffffffffffffffffffffffffffffffffffffA">
                                      <p:cBhvr>
                                        <p:cTn id="44" dur="3000" fill="hold"/>
                                        <p:tgtEl>
                                          <p:spTgt spid="87"/>
                                        </p:tgtEl>
                                        <p:attrNameLst>
                                          <p:attrName>ppt_x</p:attrName>
                                          <p:attrName>ppt_y</p:attrName>
                                        </p:attrNameLst>
                                      </p:cBhvr>
                                      <p:rCtr x="19800" y="-24400"/>
                                    </p:animMotion>
                                  </p:childTnLst>
                                </p:cTn>
                              </p:par>
                            </p:childTnLst>
                          </p:cTn>
                        </p:par>
                        <p:par>
                          <p:cTn id="45" fill="hold">
                            <p:stCondLst>
                              <p:cond delay="9000"/>
                            </p:stCondLst>
                            <p:childTnLst>
                              <p:par>
                                <p:cTn id="46" presetID="28" presetClass="entr" presetSubtype="0" fill="hold" grpId="0" nodeType="afterEffect">
                                  <p:stCondLst>
                                    <p:cond delay="0"/>
                                  </p:stCondLst>
                                  <p:childTnLst>
                                    <p:set>
                                      <p:cBhvr>
                                        <p:cTn id="47" dur="1" fill="hold">
                                          <p:stCondLst>
                                            <p:cond delay="0"/>
                                          </p:stCondLst>
                                        </p:cTn>
                                        <p:tgtEl>
                                          <p:spTgt spid="90"/>
                                        </p:tgtEl>
                                        <p:attrNameLst>
                                          <p:attrName>style.visibility</p:attrName>
                                        </p:attrNameLst>
                                      </p:cBhvr>
                                      <p:to>
                                        <p:strVal val="visible"/>
                                      </p:to>
                                    </p:set>
                                    <p:anim calcmode="lin" valueType="num">
                                      <p:cBhvr>
                                        <p:cTn id="48" dur="3000" fill="hold"/>
                                        <p:tgtEl>
                                          <p:spTgt spid="90"/>
                                        </p:tgtEl>
                                        <p:attrNameLst>
                                          <p:attrName>ppt_x</p:attrName>
                                        </p:attrNameLst>
                                      </p:cBhvr>
                                      <p:tavLst>
                                        <p:tav tm="0">
                                          <p:val>
                                            <p:strVal val="#ppt_x"/>
                                          </p:val>
                                        </p:tav>
                                        <p:tav tm="100000">
                                          <p:val>
                                            <p:strVal val="#ppt_x"/>
                                          </p:val>
                                        </p:tav>
                                      </p:tavLst>
                                    </p:anim>
                                    <p:anim calcmode="lin" valueType="num">
                                      <p:cBhvr>
                                        <p:cTn id="49" dur="3000" fill="hold"/>
                                        <p:tgtEl>
                                          <p:spTgt spid="90"/>
                                        </p:tgtEl>
                                        <p:attrNameLst>
                                          <p:attrName>ppt_y</p:attrName>
                                        </p:attrNameLst>
                                      </p:cBhvr>
                                      <p:tavLst>
                                        <p:tav tm="0">
                                          <p:val>
                                            <p:strVal val="#ppt_y+1"/>
                                          </p:val>
                                        </p:tav>
                                        <p:tav tm="100000">
                                          <p:val>
                                            <p:strVal val="#ppt_y-1"/>
                                          </p:val>
                                        </p:tav>
                                      </p:tavLst>
                                    </p:anim>
                                  </p:childTnLst>
                                </p:cTn>
                              </p:par>
                            </p:childTnLst>
                          </p:cTn>
                        </p:par>
                        <p:par>
                          <p:cTn id="50" fill="hold">
                            <p:stCondLst>
                              <p:cond delay="12000"/>
                            </p:stCondLst>
                            <p:childTnLst>
                              <p:par>
                                <p:cTn id="51" presetID="2" presetClass="entr" presetSubtype="4" fill="hold" grpId="1" nodeType="afterEffect">
                                  <p:stCondLst>
                                    <p:cond delay="0"/>
                                  </p:stCondLst>
                                  <p:childTnLst>
                                    <p:set>
                                      <p:cBhvr>
                                        <p:cTn id="52" dur="1" fill="hold">
                                          <p:stCondLst>
                                            <p:cond delay="0"/>
                                          </p:stCondLst>
                                        </p:cTn>
                                        <p:tgtEl>
                                          <p:spTgt spid="90"/>
                                        </p:tgtEl>
                                        <p:attrNameLst>
                                          <p:attrName>style.visibility</p:attrName>
                                        </p:attrNameLst>
                                      </p:cBhvr>
                                      <p:to>
                                        <p:strVal val="visible"/>
                                      </p:to>
                                    </p:set>
                                    <p:anim calcmode="lin" valueType="num">
                                      <p:cBhvr additive="base">
                                        <p:cTn id="53" dur="3000" fill="hold"/>
                                        <p:tgtEl>
                                          <p:spTgt spid="90"/>
                                        </p:tgtEl>
                                        <p:attrNameLst>
                                          <p:attrName>ppt_x</p:attrName>
                                        </p:attrNameLst>
                                      </p:cBhvr>
                                      <p:tavLst>
                                        <p:tav tm="0">
                                          <p:val>
                                            <p:strVal val="#ppt_x"/>
                                          </p:val>
                                        </p:tav>
                                        <p:tav tm="100000">
                                          <p:val>
                                            <p:strVal val="#ppt_x"/>
                                          </p:val>
                                        </p:tav>
                                      </p:tavLst>
                                    </p:anim>
                                    <p:anim calcmode="lin" valueType="num">
                                      <p:cBhvr additive="base">
                                        <p:cTn id="54" dur="3000" fill="hold"/>
                                        <p:tgtEl>
                                          <p:spTgt spid="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55" repeatCount="indefinite" fill="hold" display="0">
                  <p:stCondLst>
                    <p:cond delay="indefinite"/>
                  </p:stCondLst>
                  <p:endCondLst>
                    <p:cond evt="onPrev" delay="0">
                      <p:tgtEl>
                        <p:sldTgt/>
                      </p:tgtEl>
                    </p:cond>
                    <p:cond evt="onStopAudio" delay="0">
                      <p:tgtEl>
                        <p:sldTgt/>
                      </p:tgtEl>
                    </p:cond>
                  </p:endCondLst>
                </p:cTn>
                <p:tgtEl>
                  <p:spTgt spid="8"/>
                </p:tgtEl>
              </p:cMediaNode>
            </p:audio>
          </p:childTnLst>
        </p:cTn>
      </p:par>
    </p:tnLst>
    <p:bldLst>
      <p:bldP spid="85" grpId="0" animBg="1"/>
      <p:bldP spid="85" grpId="1" animBg="1"/>
      <p:bldP spid="85" grpId="2" animBg="1"/>
      <p:bldP spid="85" grpId="3" animBg="1"/>
      <p:bldP spid="85" grpId="4" animBg="1"/>
      <p:bldP spid="90" grpId="0"/>
      <p:bldP spid="90" grpId="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2"/>
          <p:cNvSpPr txBox="1">
            <a:spLocks noChangeArrowheads="1"/>
          </p:cNvSpPr>
          <p:nvPr/>
        </p:nvSpPr>
        <p:spPr>
          <a:xfrm>
            <a:off x="304800" y="228600"/>
            <a:ext cx="8610600" cy="639762"/>
          </a:xfrm>
          <a:prstGeom prst="rect">
            <a:avLst/>
          </a:prstGeom>
          <a:ln w="57150" cmpd="thinThick">
            <a:solidFill>
              <a:schemeClr val="tx1"/>
            </a:solidFill>
          </a:ln>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1" u="none" strike="noStrike" kern="0" cap="none" spc="0" normalizeH="0" baseline="0" noProof="0" dirty="0" smtClean="0">
                <a:ln>
                  <a:noFill/>
                </a:ln>
                <a:solidFill>
                  <a:srgbClr val="FF0000"/>
                </a:solidFill>
                <a:effectLst/>
                <a:uLnTx/>
                <a:uFillTx/>
                <a:latin typeface="+mj-lt"/>
                <a:ea typeface="+mj-ea"/>
                <a:cs typeface="Arial" charset="0"/>
              </a:rPr>
              <a:t>§</a:t>
            </a:r>
            <a:r>
              <a:rPr lang="en-US" sz="3200" b="1" i="1" kern="0" dirty="0" smtClean="0">
                <a:solidFill>
                  <a:srgbClr val="FF0000"/>
                </a:solidFill>
                <a:latin typeface="+mj-lt"/>
                <a:ea typeface="+mj-ea"/>
                <a:cs typeface="Arial" charset="0"/>
              </a:rPr>
              <a:t>104.  CÁC THÀNH </a:t>
            </a:r>
            <a:r>
              <a:rPr lang="en-US" sz="3200" b="1" i="1" kern="0" dirty="0" err="1" smtClean="0">
                <a:solidFill>
                  <a:srgbClr val="FF0000"/>
                </a:solidFill>
                <a:latin typeface="+mj-lt"/>
                <a:ea typeface="+mj-ea"/>
                <a:cs typeface="Arial" charset="0"/>
              </a:rPr>
              <a:t>BiỆT</a:t>
            </a:r>
            <a:r>
              <a:rPr lang="en-US" sz="3200" b="1" i="1" kern="0" dirty="0" smtClean="0">
                <a:solidFill>
                  <a:srgbClr val="FF0000"/>
                </a:solidFill>
                <a:latin typeface="+mj-lt"/>
                <a:ea typeface="+mj-ea"/>
                <a:cs typeface="Arial" charset="0"/>
              </a:rPr>
              <a:t> LẬP (TT)</a:t>
            </a:r>
            <a:endParaRPr kumimoji="0" lang="en-US" sz="2800" b="1" i="1" u="none" strike="noStrike" kern="0" cap="none" spc="0" normalizeH="0" baseline="0" noProof="0" dirty="0" smtClean="0">
              <a:ln>
                <a:noFill/>
              </a:ln>
              <a:solidFill>
                <a:srgbClr val="FF0000"/>
              </a:solidFill>
              <a:effectLst/>
              <a:uLnTx/>
              <a:uFillTx/>
              <a:latin typeface="+mj-lt"/>
              <a:ea typeface="+mj-ea"/>
              <a:cs typeface="+mj-cs"/>
            </a:endParaRPr>
          </a:p>
        </p:txBody>
      </p:sp>
      <p:sp>
        <p:nvSpPr>
          <p:cNvPr id="10" name="Rectangle 9"/>
          <p:cNvSpPr txBox="1">
            <a:spLocks noChangeArrowheads="1"/>
          </p:cNvSpPr>
          <p:nvPr/>
        </p:nvSpPr>
        <p:spPr bwMode="auto">
          <a:xfrm>
            <a:off x="152400" y="2057400"/>
            <a:ext cx="4876800" cy="4343400"/>
          </a:xfrm>
          <a:prstGeom prst="rect">
            <a:avLst/>
          </a:prstGeom>
          <a:noFill/>
          <a:ln w="28575">
            <a:solidFill>
              <a:srgbClr val="CC0000"/>
            </a:solid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endParaRPr kumimoji="0" lang="en-US" sz="2400" b="1" i="0" u="sng" strike="noStrike" kern="0" cap="none" spc="0" normalizeH="0" baseline="0" noProof="0" dirty="0">
              <a:ln>
                <a:noFill/>
              </a:ln>
              <a:solidFill>
                <a:schemeClr val="tx1"/>
              </a:solidFill>
              <a:effectLst/>
              <a:uLnTx/>
              <a:uFillTx/>
              <a:latin typeface="Times New Roman" pitchFamily="18" charset="0"/>
              <a:ea typeface="+mn-ea"/>
              <a:cs typeface="+mn-cs"/>
            </a:endParaRPr>
          </a:p>
        </p:txBody>
      </p:sp>
      <p:sp>
        <p:nvSpPr>
          <p:cNvPr id="11" name="Rectangle 10"/>
          <p:cNvSpPr txBox="1">
            <a:spLocks noChangeArrowheads="1"/>
          </p:cNvSpPr>
          <p:nvPr/>
        </p:nvSpPr>
        <p:spPr bwMode="auto">
          <a:xfrm>
            <a:off x="5105400" y="1676400"/>
            <a:ext cx="4038600" cy="4678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en-US" sz="2400" b="1" i="0" u="sng" strike="noStrike" kern="0" cap="none" spc="0" normalizeH="0" baseline="0" noProof="0" dirty="0" err="1" smtClean="0">
                <a:ln>
                  <a:noFill/>
                </a:ln>
                <a:solidFill>
                  <a:srgbClr val="800000"/>
                </a:solidFill>
                <a:effectLst/>
                <a:uLnTx/>
                <a:uFillTx/>
                <a:latin typeface="Times New Roman" pitchFamily="18" charset="0"/>
                <a:ea typeface="+mn-ea"/>
                <a:cs typeface="+mn-cs"/>
              </a:rPr>
              <a:t>Xét</a:t>
            </a:r>
            <a:r>
              <a:rPr kumimoji="0" lang="en-US" sz="2400" b="1" i="0" u="sng" strike="noStrike" kern="0" cap="none" spc="0" normalizeH="0" baseline="0" noProof="0" dirty="0" smtClean="0">
                <a:ln>
                  <a:noFill/>
                </a:ln>
                <a:solidFill>
                  <a:srgbClr val="800000"/>
                </a:solidFill>
                <a:effectLst/>
                <a:uLnTx/>
                <a:uFillTx/>
                <a:latin typeface="Times New Roman" pitchFamily="18" charset="0"/>
                <a:ea typeface="+mn-ea"/>
                <a:cs typeface="+mn-cs"/>
              </a:rPr>
              <a:t> </a:t>
            </a:r>
            <a:r>
              <a:rPr kumimoji="0" lang="en-US" sz="2400" b="1" i="0" u="sng" strike="noStrike" kern="0" cap="none" spc="0" normalizeH="0" baseline="0" noProof="0" dirty="0" err="1" smtClean="0">
                <a:ln>
                  <a:noFill/>
                </a:ln>
                <a:solidFill>
                  <a:srgbClr val="800000"/>
                </a:solidFill>
                <a:effectLst/>
                <a:uLnTx/>
                <a:uFillTx/>
                <a:latin typeface="Times New Roman" pitchFamily="18" charset="0"/>
                <a:ea typeface="+mn-ea"/>
                <a:cs typeface="+mn-cs"/>
              </a:rPr>
              <a:t>các</a:t>
            </a:r>
            <a:r>
              <a:rPr kumimoji="0" lang="en-US" sz="2400" b="1" i="0" u="sng" strike="noStrike" kern="0" cap="none" spc="0" normalizeH="0" baseline="0" noProof="0" dirty="0" smtClean="0">
                <a:ln>
                  <a:noFill/>
                </a:ln>
                <a:solidFill>
                  <a:srgbClr val="800000"/>
                </a:solidFill>
                <a:effectLst/>
                <a:uLnTx/>
                <a:uFillTx/>
                <a:latin typeface="Times New Roman" pitchFamily="18" charset="0"/>
                <a:ea typeface="+mn-ea"/>
                <a:cs typeface="+mn-cs"/>
              </a:rPr>
              <a:t> </a:t>
            </a:r>
            <a:r>
              <a:rPr kumimoji="0" lang="en-US" sz="2400" b="1" i="0" u="sng" strike="noStrike" kern="0" cap="none" spc="0" normalizeH="0" baseline="0" noProof="0" dirty="0" err="1" smtClean="0">
                <a:ln>
                  <a:noFill/>
                </a:ln>
                <a:solidFill>
                  <a:srgbClr val="800000"/>
                </a:solidFill>
                <a:effectLst/>
                <a:uLnTx/>
                <a:uFillTx/>
                <a:latin typeface="Times New Roman" pitchFamily="18" charset="0"/>
                <a:ea typeface="+mn-ea"/>
                <a:cs typeface="+mn-cs"/>
              </a:rPr>
              <a:t>ví</a:t>
            </a:r>
            <a:r>
              <a:rPr kumimoji="0" lang="en-US" sz="2400" b="1" i="0" u="sng" strike="noStrike" kern="0" cap="none" spc="0" normalizeH="0" baseline="0" noProof="0" dirty="0" smtClean="0">
                <a:ln>
                  <a:noFill/>
                </a:ln>
                <a:solidFill>
                  <a:srgbClr val="800000"/>
                </a:solidFill>
                <a:effectLst/>
                <a:uLnTx/>
                <a:uFillTx/>
                <a:latin typeface="Times New Roman" pitchFamily="18" charset="0"/>
                <a:ea typeface="+mn-ea"/>
                <a:cs typeface="+mn-cs"/>
              </a:rPr>
              <a:t> </a:t>
            </a:r>
            <a:r>
              <a:rPr kumimoji="0" lang="en-US" sz="2400" b="1" i="0" u="sng" strike="noStrike" kern="0" cap="none" spc="0" normalizeH="0" baseline="0" noProof="0" dirty="0" err="1" smtClean="0">
                <a:ln>
                  <a:noFill/>
                </a:ln>
                <a:solidFill>
                  <a:srgbClr val="800000"/>
                </a:solidFill>
                <a:effectLst/>
                <a:uLnTx/>
                <a:uFillTx/>
                <a:latin typeface="Times New Roman" pitchFamily="18" charset="0"/>
                <a:ea typeface="+mn-ea"/>
                <a:cs typeface="+mn-cs"/>
              </a:rPr>
              <a:t>dụ</a:t>
            </a:r>
            <a:r>
              <a:rPr kumimoji="0" lang="en-US" sz="2400" b="1" i="0" u="sng" strike="noStrike" kern="0" cap="none" spc="0" normalizeH="0" baseline="0" noProof="0" dirty="0" smtClean="0">
                <a:ln>
                  <a:noFill/>
                </a:ln>
                <a:solidFill>
                  <a:srgbClr val="800000"/>
                </a:solidFill>
                <a:effectLst/>
                <a:uLnTx/>
                <a:uFillTx/>
                <a:latin typeface="Times New Roman" pitchFamily="18" charset="0"/>
                <a:ea typeface="+mn-ea"/>
                <a:cs typeface="+mn-cs"/>
              </a:rPr>
              <a:t> </a:t>
            </a:r>
            <a:r>
              <a:rPr kumimoji="0" lang="en-US" sz="2400" b="1" i="0" u="sng" strike="noStrike" kern="0" cap="none" spc="0" normalizeH="0" baseline="0" noProof="0" dirty="0" err="1" smtClean="0">
                <a:ln>
                  <a:noFill/>
                </a:ln>
                <a:solidFill>
                  <a:srgbClr val="800000"/>
                </a:solidFill>
                <a:effectLst/>
                <a:uLnTx/>
                <a:uFillTx/>
                <a:latin typeface="Times New Roman" pitchFamily="18" charset="0"/>
                <a:ea typeface="+mn-ea"/>
                <a:cs typeface="+mn-cs"/>
              </a:rPr>
              <a:t>sau</a:t>
            </a:r>
            <a:r>
              <a:rPr kumimoji="0" lang="en-US" sz="2400" b="1" i="0" u="none" strike="noStrike" kern="0" cap="none" spc="0" normalizeH="0" baseline="0" noProof="0" dirty="0" smtClean="0">
                <a:ln>
                  <a:noFill/>
                </a:ln>
                <a:solidFill>
                  <a:srgbClr val="800000"/>
                </a:solidFill>
                <a:effectLst/>
                <a:uLnTx/>
                <a:uFillTx/>
                <a:latin typeface="Times New Roman" pitchFamily="18" charset="0"/>
                <a:ea typeface="+mn-ea"/>
                <a:cs typeface="+mn-cs"/>
              </a:rPr>
              <a:t>:                  </a:t>
            </a:r>
          </a:p>
          <a:p>
            <a:pPr marL="457200" marR="0" lvl="0" indent="-457200" algn="l" defTabSz="914400" rtl="0" eaLnBrk="1" fontAlgn="base" latinLnBrk="0" hangingPunct="1">
              <a:lnSpc>
                <a:spcPct val="100000"/>
              </a:lnSpc>
              <a:spcBef>
                <a:spcPct val="20000"/>
              </a:spcBef>
              <a:spcAft>
                <a:spcPct val="0"/>
              </a:spcAft>
              <a:buClrTx/>
              <a:buSzTx/>
              <a:tabLst/>
              <a:defRPr/>
            </a:pPr>
            <a:r>
              <a:rPr kumimoji="0" lang="en-US" sz="2400" b="1" i="0" u="none" strike="noStrike" kern="0" cap="none" spc="0" normalizeH="0" baseline="0" noProof="0" dirty="0" smtClean="0">
                <a:ln>
                  <a:noFill/>
                </a:ln>
                <a:solidFill>
                  <a:srgbClr val="FF0000"/>
                </a:solidFill>
                <a:effectLst/>
                <a:uLnTx/>
                <a:uFillTx/>
                <a:latin typeface="Times New Roman" pitchFamily="18" charset="0"/>
                <a:ea typeface="+mn-ea"/>
                <a:cs typeface="+mn-cs"/>
              </a:rPr>
              <a:t>a) </a:t>
            </a:r>
            <a:r>
              <a:rPr kumimoji="0" lang="en-US" sz="2400" b="1" i="0" u="none" strike="noStrike" kern="0" cap="none" spc="0" normalizeH="0" baseline="0" noProof="0" dirty="0" err="1" smtClean="0">
                <a:ln>
                  <a:noFill/>
                </a:ln>
                <a:solidFill>
                  <a:srgbClr val="CC0000"/>
                </a:solidFill>
                <a:effectLst/>
                <a:uLnTx/>
                <a:uFillTx/>
                <a:latin typeface="Times New Roman" pitchFamily="18" charset="0"/>
                <a:ea typeface="+mn-ea"/>
                <a:cs typeface="+mn-cs"/>
              </a:rPr>
              <a:t>Này</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các</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bác</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có</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biết</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mấy</a:t>
            </a:r>
            <a:r>
              <a:rPr lang="en-US" sz="2400" b="1" kern="0" dirty="0" smtClean="0">
                <a:latin typeface="Times New Roman" pitchFamily="18" charset="0"/>
              </a:rPr>
              <a:t> </a:t>
            </a:r>
          </a:p>
          <a:p>
            <a:pPr marL="457200" marR="0" lvl="0" indent="-457200" algn="l" defTabSz="914400" rtl="0" eaLnBrk="1" fontAlgn="base" latinLnBrk="0" hangingPunct="1">
              <a:lnSpc>
                <a:spcPct val="100000"/>
              </a:lnSpc>
              <a:spcBef>
                <a:spcPct val="20000"/>
              </a:spcBef>
              <a:spcAft>
                <a:spcPct val="0"/>
              </a:spcAft>
              <a:buClrTx/>
              <a:buSzTx/>
              <a:tabLst/>
              <a:defRPr/>
            </a:pP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hôm</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nay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súng</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nó</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bắn</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ở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đâu</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p>
          <a:p>
            <a:pPr marL="457200" marR="0" lvl="0" indent="-457200" algn="l" defTabSz="914400" rtl="0" eaLnBrk="1" fontAlgn="base" latinLnBrk="0" hangingPunct="1">
              <a:lnSpc>
                <a:spcPct val="100000"/>
              </a:lnSpc>
              <a:spcBef>
                <a:spcPct val="20000"/>
              </a:spcBef>
              <a:spcAft>
                <a:spcPct val="0"/>
              </a:spcAft>
              <a:buClrTx/>
              <a:buSzTx/>
              <a:tabLst/>
              <a:defRPr/>
            </a:pP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mà</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nghe</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rát</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thế</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không</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p>
          <a:p>
            <a:pPr marL="457200" marR="0" lvl="0" indent="-457200" algn="l" defTabSz="914400" rtl="0" eaLnBrk="1" fontAlgn="base" latinLnBrk="0" hangingPunct="1">
              <a:lnSpc>
                <a:spcPct val="100000"/>
              </a:lnSpc>
              <a:spcBef>
                <a:spcPct val="20000"/>
              </a:spcBef>
              <a:spcAft>
                <a:spcPct val="0"/>
              </a:spcAft>
              <a:buClrTx/>
              <a:buSzTx/>
              <a:tabLst/>
              <a:defRPr/>
            </a:pPr>
            <a:r>
              <a:rPr kumimoji="0" lang="en-US" sz="2400" b="1" i="0" u="none" strike="noStrike" kern="0" cap="none" spc="0" normalizeH="0" baseline="0" noProof="0" dirty="0" smtClean="0">
                <a:ln>
                  <a:noFill/>
                </a:ln>
                <a:solidFill>
                  <a:srgbClr val="FF0000"/>
                </a:solidFill>
                <a:effectLst/>
                <a:uLnTx/>
                <a:uFillTx/>
                <a:latin typeface="Times New Roman" pitchFamily="18" charset="0"/>
                <a:ea typeface="+mn-ea"/>
                <a:cs typeface="+mn-cs"/>
              </a:rPr>
              <a:t>b)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Các</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ông,các</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bà</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ở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đâu</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ta</a:t>
            </a:r>
            <a:endParaRPr lang="en-US" sz="2400" b="1" kern="0" dirty="0" smtClean="0">
              <a:latin typeface="Times New Roman" pitchFamily="18" charset="0"/>
            </a:endParaRPr>
          </a:p>
          <a:p>
            <a:pPr marL="457200" marR="0" lvl="0" indent="-457200" algn="l" defTabSz="914400" rtl="0" eaLnBrk="1" fontAlgn="base" latinLnBrk="0" hangingPunct="1">
              <a:lnSpc>
                <a:spcPct val="100000"/>
              </a:lnSpc>
              <a:spcBef>
                <a:spcPct val="20000"/>
              </a:spcBef>
              <a:spcAft>
                <a:spcPct val="0"/>
              </a:spcAft>
              <a:buClrTx/>
              <a:buSzTx/>
              <a:tabLst/>
              <a:defRPr/>
            </a:pP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lên</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đấy</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ạ?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Ông</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Hai</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đặt</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bát</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p>
          <a:p>
            <a:pPr marL="457200" marR="0" lvl="0" indent="-457200" algn="l" defTabSz="914400" rtl="0" eaLnBrk="1" fontAlgn="base" latinLnBrk="0" hangingPunct="1">
              <a:lnSpc>
                <a:spcPct val="100000"/>
              </a:lnSpc>
              <a:spcBef>
                <a:spcPct val="20000"/>
              </a:spcBef>
              <a:spcAft>
                <a:spcPct val="0"/>
              </a:spcAft>
              <a:buClrTx/>
              <a:buSzTx/>
              <a:tabLst/>
              <a:defRPr/>
            </a:pP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nước</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xuống</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chõng</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hỏi</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Một</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p>
          <a:p>
            <a:pPr marL="457200" marR="0" lvl="0" indent="-457200" algn="l" defTabSz="914400" rtl="0" eaLnBrk="1" fontAlgn="base" latinLnBrk="0" hangingPunct="1">
              <a:lnSpc>
                <a:spcPct val="100000"/>
              </a:lnSpc>
              <a:spcBef>
                <a:spcPct val="20000"/>
              </a:spcBef>
              <a:spcAft>
                <a:spcPct val="0"/>
              </a:spcAft>
              <a:buClrTx/>
              <a:buSzTx/>
              <a:tabLst/>
              <a:defRPr/>
            </a:pP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người</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đàn</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bà</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mau</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miệng</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trả</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p>
          <a:p>
            <a:pPr marL="457200" marR="0" lvl="0" indent="-457200" algn="l" defTabSz="914400" rtl="0" eaLnBrk="1" fontAlgn="base" latinLnBrk="0" hangingPunct="1">
              <a:lnSpc>
                <a:spcPct val="100000"/>
              </a:lnSpc>
              <a:spcBef>
                <a:spcPct val="20000"/>
              </a:spcBef>
              <a:spcAft>
                <a:spcPct val="0"/>
              </a:spcAft>
              <a:buClrTx/>
              <a:buSzTx/>
              <a:tabLst/>
              <a:defRPr/>
            </a:pP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lời</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p>
          <a:p>
            <a:pPr marL="457200" marR="0" lvl="0" indent="-457200" algn="l" defTabSz="914400" rtl="0" eaLnBrk="1" fontAlgn="base" latinLnBrk="0" hangingPunct="1">
              <a:lnSpc>
                <a:spcPct val="100000"/>
              </a:lnSpc>
              <a:spcBef>
                <a:spcPct val="20000"/>
              </a:spcBef>
              <a:spcAft>
                <a:spcPct val="0"/>
              </a:spcAft>
              <a:buClrTx/>
              <a:buSzTx/>
              <a:tabLst/>
              <a:defRPr/>
            </a:pP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rgbClr val="CC0000"/>
                </a:solidFill>
                <a:effectLst/>
                <a:uLnTx/>
                <a:uFillTx/>
                <a:latin typeface="Times New Roman" pitchFamily="18" charset="0"/>
                <a:ea typeface="+mn-ea"/>
                <a:cs typeface="+mn-cs"/>
              </a:rPr>
              <a:t>Thưa</a:t>
            </a:r>
            <a:r>
              <a:rPr kumimoji="0" lang="en-US" sz="2400" b="1" i="0" u="none" strike="noStrike" kern="0" cap="none" spc="0" normalizeH="0" baseline="0" noProof="0" dirty="0" smtClean="0">
                <a:ln>
                  <a:noFill/>
                </a:ln>
                <a:solidFill>
                  <a:srgbClr val="CC0000"/>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rgbClr val="CC0000"/>
                </a:solidFill>
                <a:effectLst/>
                <a:uLnTx/>
                <a:uFillTx/>
                <a:latin typeface="Times New Roman" pitchFamily="18" charset="0"/>
                <a:ea typeface="+mn-ea"/>
                <a:cs typeface="+mn-cs"/>
              </a:rPr>
              <a:t>ông</a:t>
            </a:r>
            <a:r>
              <a:rPr kumimoji="0" lang="en-US" sz="2400" b="1" i="0" u="none" strike="noStrike" kern="0" cap="none" spc="0" normalizeH="0" baseline="0" noProof="0" dirty="0" smtClean="0">
                <a:ln>
                  <a:noFill/>
                </a:ln>
                <a:solidFill>
                  <a:srgbClr val="CC0000"/>
                </a:solidFill>
                <a:effectLst/>
                <a:uLnTx/>
                <a:uFillTx/>
                <a:latin typeface="Times New Roman" pitchFamily="18" charset="0"/>
                <a:ea typeface="+mn-ea"/>
                <a:cs typeface="+mn-cs"/>
              </a:rPr>
              <a:t> </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chúng</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cháu</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ở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Gia</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Lâm</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lên</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sz="2400" b="1" i="0" u="none" strike="noStrike" kern="0" cap="none" spc="0" normalizeH="0" baseline="0" noProof="0" dirty="0" err="1" smtClean="0">
                <a:ln>
                  <a:noFill/>
                </a:ln>
                <a:solidFill>
                  <a:schemeClr val="tx1"/>
                </a:solidFill>
                <a:effectLst/>
                <a:uLnTx/>
                <a:uFillTx/>
                <a:latin typeface="Times New Roman" pitchFamily="18" charset="0"/>
                <a:ea typeface="+mn-ea"/>
                <a:cs typeface="+mn-cs"/>
              </a:rPr>
              <a:t>đấy</a:t>
            </a:r>
            <a:r>
              <a:rPr kumimoji="0" lang="en-US" sz="2400" b="1" i="0" u="none" strike="noStrike" kern="0" cap="none" spc="0" normalizeH="0" baseline="0" noProof="0" dirty="0" smtClean="0">
                <a:ln>
                  <a:noFill/>
                </a:ln>
                <a:solidFill>
                  <a:schemeClr val="tx1"/>
                </a:solidFill>
                <a:effectLst/>
                <a:uLnTx/>
                <a:uFillTx/>
                <a:latin typeface="Times New Roman" pitchFamily="18" charset="0"/>
                <a:ea typeface="+mn-ea"/>
                <a:cs typeface="+mn-cs"/>
              </a:rPr>
              <a:t> ạ .                           </a:t>
            </a:r>
            <a:endParaRPr kumimoji="0" lang="en-US" sz="2400" b="1" i="0" u="none" strike="noStrike" kern="0" cap="none" spc="0" normalizeH="0" baseline="0" noProof="0" dirty="0">
              <a:ln>
                <a:noFill/>
              </a:ln>
              <a:solidFill>
                <a:schemeClr val="tx1"/>
              </a:solidFill>
              <a:effectLst/>
              <a:uLnTx/>
              <a:uFillTx/>
              <a:latin typeface="Times New Roman" pitchFamily="18" charset="0"/>
              <a:ea typeface="+mn-ea"/>
              <a:cs typeface="+mn-cs"/>
            </a:endParaRPr>
          </a:p>
        </p:txBody>
      </p:sp>
      <p:sp>
        <p:nvSpPr>
          <p:cNvPr id="13" name="Text Box 16"/>
          <p:cNvSpPr txBox="1">
            <a:spLocks noChangeArrowheads="1"/>
          </p:cNvSpPr>
          <p:nvPr/>
        </p:nvSpPr>
        <p:spPr bwMode="auto">
          <a:xfrm>
            <a:off x="0" y="2057400"/>
            <a:ext cx="2514600" cy="461665"/>
          </a:xfrm>
          <a:prstGeom prst="rect">
            <a:avLst/>
          </a:prstGeom>
          <a:noFill/>
          <a:ln w="9525">
            <a:noFill/>
            <a:miter lim="800000"/>
            <a:headEnd/>
            <a:tailEnd/>
          </a:ln>
          <a:effectLst/>
        </p:spPr>
        <p:txBody>
          <a:bodyPr wrap="square">
            <a:spAutoFit/>
          </a:bodyPr>
          <a:lstStyle/>
          <a:p>
            <a:pPr>
              <a:spcBef>
                <a:spcPct val="50000"/>
              </a:spcBef>
            </a:pPr>
            <a:r>
              <a:rPr lang="en-US" sz="2400" dirty="0"/>
              <a:t> </a:t>
            </a:r>
            <a:r>
              <a:rPr lang="en-US" sz="2400" dirty="0" smtClean="0"/>
              <a:t> </a:t>
            </a:r>
            <a:r>
              <a:rPr lang="en-US" sz="2400" b="1" dirty="0" smtClean="0">
                <a:solidFill>
                  <a:srgbClr val="C00000"/>
                </a:solidFill>
              </a:rPr>
              <a:t>a</a:t>
            </a:r>
            <a:r>
              <a:rPr lang="en-US" sz="2400" b="1" dirty="0">
                <a:solidFill>
                  <a:srgbClr val="C00000"/>
                </a:solidFill>
              </a:rPr>
              <a:t>)</a:t>
            </a:r>
            <a:r>
              <a:rPr lang="en-US" sz="2400" b="1" dirty="0">
                <a:solidFill>
                  <a:srgbClr val="FF5050"/>
                </a:solidFill>
              </a:rPr>
              <a:t> </a:t>
            </a:r>
            <a:r>
              <a:rPr lang="en-US" sz="2400" b="1" i="1" dirty="0" err="1">
                <a:solidFill>
                  <a:srgbClr val="FF3300"/>
                </a:solidFill>
              </a:rPr>
              <a:t>Này</a:t>
            </a:r>
            <a:r>
              <a:rPr lang="en-US" sz="2400" dirty="0">
                <a:solidFill>
                  <a:srgbClr val="FF3300"/>
                </a:solidFill>
              </a:rPr>
              <a:t> </a:t>
            </a:r>
            <a:r>
              <a:rPr lang="en-US" sz="2400" b="1" dirty="0" smtClean="0">
                <a:solidFill>
                  <a:srgbClr val="002060"/>
                </a:solidFill>
                <a:latin typeface="Times New Roman" pitchFamily="18" charset="0"/>
                <a:sym typeface="Wingdings"/>
              </a:rPr>
              <a:t></a:t>
            </a:r>
            <a:r>
              <a:rPr lang="en-US" sz="2400" b="1" dirty="0" smtClean="0">
                <a:solidFill>
                  <a:srgbClr val="0000FF"/>
                </a:solidFill>
              </a:rPr>
              <a:t> </a:t>
            </a:r>
            <a:r>
              <a:rPr lang="en-US" sz="2400" b="1" dirty="0" err="1">
                <a:solidFill>
                  <a:srgbClr val="0000FF"/>
                </a:solidFill>
              </a:rPr>
              <a:t>gọi</a:t>
            </a:r>
            <a:endParaRPr lang="en-US" sz="2400" b="1" dirty="0">
              <a:solidFill>
                <a:srgbClr val="0000FF"/>
              </a:solidFill>
            </a:endParaRPr>
          </a:p>
        </p:txBody>
      </p:sp>
      <p:sp>
        <p:nvSpPr>
          <p:cNvPr id="14" name="Text Box 17"/>
          <p:cNvSpPr txBox="1">
            <a:spLocks noChangeArrowheads="1"/>
          </p:cNvSpPr>
          <p:nvPr/>
        </p:nvSpPr>
        <p:spPr bwMode="auto">
          <a:xfrm>
            <a:off x="152400" y="2667000"/>
            <a:ext cx="3048000" cy="461665"/>
          </a:xfrm>
          <a:prstGeom prst="rect">
            <a:avLst/>
          </a:prstGeom>
          <a:noFill/>
          <a:ln w="9525">
            <a:noFill/>
            <a:miter lim="800000"/>
            <a:headEnd/>
            <a:tailEnd/>
          </a:ln>
          <a:effectLst/>
        </p:spPr>
        <p:txBody>
          <a:bodyPr wrap="square">
            <a:spAutoFit/>
          </a:bodyPr>
          <a:lstStyle/>
          <a:p>
            <a:pPr>
              <a:spcBef>
                <a:spcPct val="50000"/>
              </a:spcBef>
            </a:pPr>
            <a:r>
              <a:rPr lang="en-US" sz="2400" b="1" i="1" dirty="0" smtClean="0">
                <a:solidFill>
                  <a:srgbClr val="C00000"/>
                </a:solidFill>
              </a:rPr>
              <a:t>b</a:t>
            </a:r>
            <a:r>
              <a:rPr lang="en-US" sz="2400" b="1" i="1" dirty="0">
                <a:solidFill>
                  <a:srgbClr val="C00000"/>
                </a:solidFill>
              </a:rPr>
              <a:t>)</a:t>
            </a:r>
            <a:r>
              <a:rPr lang="en-US" sz="2400" b="1" i="1" dirty="0">
                <a:solidFill>
                  <a:srgbClr val="FF5050"/>
                </a:solidFill>
              </a:rPr>
              <a:t> </a:t>
            </a:r>
            <a:r>
              <a:rPr lang="en-US" sz="2400" b="1" i="1" dirty="0" err="1">
                <a:solidFill>
                  <a:srgbClr val="FF3300"/>
                </a:solidFill>
              </a:rPr>
              <a:t>Thưa</a:t>
            </a:r>
            <a:r>
              <a:rPr lang="en-US" sz="2400" b="1" i="1" dirty="0">
                <a:solidFill>
                  <a:srgbClr val="FF3300"/>
                </a:solidFill>
              </a:rPr>
              <a:t> </a:t>
            </a:r>
            <a:r>
              <a:rPr lang="en-US" sz="2400" b="1" i="1" dirty="0" err="1">
                <a:solidFill>
                  <a:srgbClr val="FF3300"/>
                </a:solidFill>
              </a:rPr>
              <a:t>ông</a:t>
            </a:r>
            <a:r>
              <a:rPr lang="en-US" sz="2400" b="1" i="1" dirty="0">
                <a:solidFill>
                  <a:srgbClr val="FF3300"/>
                </a:solidFill>
              </a:rPr>
              <a:t> </a:t>
            </a:r>
            <a:r>
              <a:rPr lang="en-US" sz="2400" b="1" dirty="0" smtClean="0">
                <a:solidFill>
                  <a:srgbClr val="002060"/>
                </a:solidFill>
                <a:latin typeface="Times New Roman" pitchFamily="18" charset="0"/>
                <a:sym typeface="Wingdings"/>
              </a:rPr>
              <a:t></a:t>
            </a:r>
            <a:r>
              <a:rPr lang="en-US" sz="2400" b="1" i="1" dirty="0" smtClean="0">
                <a:solidFill>
                  <a:srgbClr val="0000FF"/>
                </a:solidFill>
              </a:rPr>
              <a:t> </a:t>
            </a:r>
            <a:r>
              <a:rPr lang="en-US" sz="2400" b="1" dirty="0" err="1">
                <a:solidFill>
                  <a:srgbClr val="0000FF"/>
                </a:solidFill>
              </a:rPr>
              <a:t>đáp</a:t>
            </a:r>
            <a:endParaRPr lang="en-US" sz="2000" dirty="0">
              <a:solidFill>
                <a:srgbClr val="0000FF"/>
              </a:solidFill>
            </a:endParaRPr>
          </a:p>
        </p:txBody>
      </p:sp>
      <p:sp>
        <p:nvSpPr>
          <p:cNvPr id="15" name="Text Box 18"/>
          <p:cNvSpPr txBox="1">
            <a:spLocks noChangeArrowheads="1"/>
          </p:cNvSpPr>
          <p:nvPr/>
        </p:nvSpPr>
        <p:spPr bwMode="auto">
          <a:xfrm>
            <a:off x="152400" y="3429000"/>
            <a:ext cx="4876800" cy="2769989"/>
          </a:xfrm>
          <a:prstGeom prst="rect">
            <a:avLst/>
          </a:prstGeom>
          <a:noFill/>
          <a:ln w="9525">
            <a:noFill/>
            <a:miter lim="800000"/>
            <a:headEnd/>
            <a:tailEnd/>
          </a:ln>
          <a:effectLst/>
        </p:spPr>
        <p:txBody>
          <a:bodyPr wrap="square">
            <a:spAutoFit/>
          </a:bodyPr>
          <a:lstStyle/>
          <a:p>
            <a:pPr>
              <a:spcBef>
                <a:spcPct val="50000"/>
              </a:spcBef>
            </a:pPr>
            <a:r>
              <a:rPr lang="en-US" sz="2000" b="1" dirty="0"/>
              <a:t> </a:t>
            </a:r>
            <a:r>
              <a:rPr lang="en-US" sz="2000" b="1" dirty="0">
                <a:solidFill>
                  <a:srgbClr val="0000FF"/>
                </a:solidFill>
              </a:rPr>
              <a:t>-  </a:t>
            </a:r>
            <a:r>
              <a:rPr lang="en-US" sz="2000" b="1" dirty="0" err="1">
                <a:solidFill>
                  <a:srgbClr val="0000FF"/>
                </a:solidFill>
              </a:rPr>
              <a:t>N</a:t>
            </a:r>
            <a:r>
              <a:rPr lang="en-US" sz="2400" b="1" dirty="0" err="1">
                <a:solidFill>
                  <a:srgbClr val="0000FF"/>
                </a:solidFill>
              </a:rPr>
              <a:t>hững</a:t>
            </a:r>
            <a:r>
              <a:rPr lang="en-US" sz="2400" b="1" dirty="0">
                <a:solidFill>
                  <a:srgbClr val="0000FF"/>
                </a:solidFill>
              </a:rPr>
              <a:t> </a:t>
            </a:r>
            <a:r>
              <a:rPr lang="en-US" sz="2400" b="1" dirty="0" err="1">
                <a:solidFill>
                  <a:srgbClr val="0000FF"/>
                </a:solidFill>
              </a:rPr>
              <a:t>từ</a:t>
            </a:r>
            <a:r>
              <a:rPr lang="en-US" sz="2400" b="1" dirty="0">
                <a:solidFill>
                  <a:srgbClr val="0000FF"/>
                </a:solidFill>
              </a:rPr>
              <a:t>:</a:t>
            </a:r>
            <a:r>
              <a:rPr lang="en-US" sz="2400" b="1" i="1" dirty="0"/>
              <a:t> </a:t>
            </a:r>
            <a:r>
              <a:rPr lang="en-US" sz="2400" b="1" i="1" dirty="0" err="1">
                <a:solidFill>
                  <a:srgbClr val="CC0099"/>
                </a:solidFill>
              </a:rPr>
              <a:t>này</a:t>
            </a:r>
            <a:r>
              <a:rPr lang="en-US" sz="2400" b="1" i="1" dirty="0">
                <a:solidFill>
                  <a:srgbClr val="CC0099"/>
                </a:solidFill>
              </a:rPr>
              <a:t>, </a:t>
            </a:r>
            <a:r>
              <a:rPr lang="en-US" sz="2400" b="1" i="1" dirty="0" err="1">
                <a:solidFill>
                  <a:srgbClr val="CC0099"/>
                </a:solidFill>
              </a:rPr>
              <a:t>vâng</a:t>
            </a:r>
            <a:r>
              <a:rPr lang="en-US" sz="2400" b="1" i="1" dirty="0">
                <a:solidFill>
                  <a:srgbClr val="CC0099"/>
                </a:solidFill>
              </a:rPr>
              <a:t> , </a:t>
            </a:r>
            <a:r>
              <a:rPr lang="en-US" sz="2400" b="1" i="1" dirty="0" err="1">
                <a:solidFill>
                  <a:srgbClr val="CC0099"/>
                </a:solidFill>
              </a:rPr>
              <a:t>thưa</a:t>
            </a:r>
            <a:r>
              <a:rPr lang="en-US" sz="2400" b="1" i="1" dirty="0">
                <a:solidFill>
                  <a:srgbClr val="CC0099"/>
                </a:solidFill>
              </a:rPr>
              <a:t> </a:t>
            </a:r>
            <a:r>
              <a:rPr lang="en-US" sz="2400" b="1" i="1" dirty="0" err="1">
                <a:solidFill>
                  <a:srgbClr val="CC0099"/>
                </a:solidFill>
              </a:rPr>
              <a:t>ông</a:t>
            </a:r>
            <a:r>
              <a:rPr lang="en-US" sz="2400" b="1" i="1" dirty="0">
                <a:solidFill>
                  <a:srgbClr val="CC0099"/>
                </a:solidFill>
              </a:rPr>
              <a:t>, </a:t>
            </a:r>
            <a:r>
              <a:rPr lang="en-US" sz="2400" b="1" i="1" dirty="0" err="1">
                <a:solidFill>
                  <a:srgbClr val="CC0099"/>
                </a:solidFill>
              </a:rPr>
              <a:t>bạn</a:t>
            </a:r>
            <a:r>
              <a:rPr lang="en-US" sz="2400" b="1" i="1" dirty="0">
                <a:solidFill>
                  <a:srgbClr val="CC0099"/>
                </a:solidFill>
              </a:rPr>
              <a:t> </a:t>
            </a:r>
            <a:r>
              <a:rPr lang="en-US" sz="2400" b="1" i="1" dirty="0" err="1">
                <a:solidFill>
                  <a:srgbClr val="CC0099"/>
                </a:solidFill>
              </a:rPr>
              <a:t>ơi</a:t>
            </a:r>
            <a:r>
              <a:rPr lang="en-US" sz="2400" b="1" i="1" dirty="0">
                <a:solidFill>
                  <a:srgbClr val="CC0099"/>
                </a:solidFill>
              </a:rPr>
              <a:t>…</a:t>
            </a:r>
            <a:r>
              <a:rPr lang="en-US" sz="2400" b="1" i="1" dirty="0">
                <a:solidFill>
                  <a:srgbClr val="FF3300"/>
                </a:solidFill>
              </a:rPr>
              <a:t>… </a:t>
            </a:r>
            <a:r>
              <a:rPr lang="en-US" sz="2400" b="1" dirty="0" err="1">
                <a:solidFill>
                  <a:srgbClr val="0000FF"/>
                </a:solidFill>
              </a:rPr>
              <a:t>không</a:t>
            </a:r>
            <a:r>
              <a:rPr lang="en-US" sz="2400" b="1" dirty="0">
                <a:solidFill>
                  <a:srgbClr val="0000FF"/>
                </a:solidFill>
              </a:rPr>
              <a:t> </a:t>
            </a:r>
            <a:r>
              <a:rPr lang="en-US" sz="2400" b="1" dirty="0" err="1">
                <a:solidFill>
                  <a:srgbClr val="0000FF"/>
                </a:solidFill>
              </a:rPr>
              <a:t>tham</a:t>
            </a:r>
            <a:r>
              <a:rPr lang="en-US" sz="2400" b="1" dirty="0">
                <a:solidFill>
                  <a:srgbClr val="0000FF"/>
                </a:solidFill>
              </a:rPr>
              <a:t> </a:t>
            </a:r>
            <a:r>
              <a:rPr lang="en-US" sz="2400" b="1" dirty="0" err="1">
                <a:solidFill>
                  <a:srgbClr val="0000FF"/>
                </a:solidFill>
              </a:rPr>
              <a:t>gia</a:t>
            </a:r>
            <a:r>
              <a:rPr lang="en-US" sz="2400" b="1" dirty="0">
                <a:solidFill>
                  <a:srgbClr val="0000FF"/>
                </a:solidFill>
              </a:rPr>
              <a:t> </a:t>
            </a:r>
            <a:r>
              <a:rPr lang="en-US" sz="2400" b="1" dirty="0" err="1">
                <a:solidFill>
                  <a:srgbClr val="0000FF"/>
                </a:solidFill>
              </a:rPr>
              <a:t>diễn</a:t>
            </a:r>
            <a:r>
              <a:rPr lang="en-US" sz="2400" b="1" dirty="0">
                <a:solidFill>
                  <a:srgbClr val="0000FF"/>
                </a:solidFill>
              </a:rPr>
              <a:t> </a:t>
            </a:r>
            <a:r>
              <a:rPr lang="en-US" sz="2400" b="1" dirty="0" err="1">
                <a:solidFill>
                  <a:srgbClr val="0000FF"/>
                </a:solidFill>
              </a:rPr>
              <a:t>đạt</a:t>
            </a:r>
            <a:r>
              <a:rPr lang="en-US" sz="2400" b="1" dirty="0">
                <a:solidFill>
                  <a:srgbClr val="0000FF"/>
                </a:solidFill>
              </a:rPr>
              <a:t> </a:t>
            </a:r>
            <a:r>
              <a:rPr lang="en-US" sz="2400" b="1" dirty="0" err="1">
                <a:solidFill>
                  <a:srgbClr val="0000FF"/>
                </a:solidFill>
              </a:rPr>
              <a:t>nghĩa</a:t>
            </a:r>
            <a:r>
              <a:rPr lang="en-US" sz="2400" b="1" dirty="0">
                <a:solidFill>
                  <a:srgbClr val="0000FF"/>
                </a:solidFill>
              </a:rPr>
              <a:t> </a:t>
            </a:r>
            <a:r>
              <a:rPr lang="en-US" sz="2400" b="1" dirty="0" err="1">
                <a:solidFill>
                  <a:srgbClr val="0000FF"/>
                </a:solidFill>
              </a:rPr>
              <a:t>sự</a:t>
            </a:r>
            <a:r>
              <a:rPr lang="en-US" sz="2400" b="1" dirty="0">
                <a:solidFill>
                  <a:srgbClr val="0000FF"/>
                </a:solidFill>
              </a:rPr>
              <a:t> </a:t>
            </a:r>
            <a:r>
              <a:rPr lang="en-US" sz="2400" b="1" dirty="0" err="1">
                <a:solidFill>
                  <a:srgbClr val="0000FF"/>
                </a:solidFill>
              </a:rPr>
              <a:t>việc</a:t>
            </a:r>
            <a:r>
              <a:rPr lang="en-US" sz="2400" b="1" dirty="0">
                <a:solidFill>
                  <a:srgbClr val="0000FF"/>
                </a:solidFill>
              </a:rPr>
              <a:t> </a:t>
            </a:r>
            <a:r>
              <a:rPr lang="en-US" sz="2400" b="1" dirty="0" err="1">
                <a:solidFill>
                  <a:srgbClr val="0000FF"/>
                </a:solidFill>
              </a:rPr>
              <a:t>trong</a:t>
            </a:r>
            <a:r>
              <a:rPr lang="en-US" sz="2400" b="1" dirty="0">
                <a:solidFill>
                  <a:srgbClr val="0000FF"/>
                </a:solidFill>
              </a:rPr>
              <a:t> </a:t>
            </a:r>
            <a:r>
              <a:rPr lang="en-US" sz="2400" b="1" dirty="0" err="1">
                <a:solidFill>
                  <a:srgbClr val="0000FF"/>
                </a:solidFill>
              </a:rPr>
              <a:t>câu</a:t>
            </a:r>
            <a:endParaRPr lang="en-US" sz="2400" b="1" dirty="0">
              <a:solidFill>
                <a:srgbClr val="0000FF"/>
              </a:solidFill>
            </a:endParaRPr>
          </a:p>
          <a:p>
            <a:pPr>
              <a:spcBef>
                <a:spcPct val="50000"/>
              </a:spcBef>
            </a:pPr>
            <a:endParaRPr lang="en-US" sz="2400" b="1" dirty="0" smtClean="0">
              <a:solidFill>
                <a:srgbClr val="FF3300"/>
              </a:solidFill>
              <a:latin typeface="Times New Roman" pitchFamily="18" charset="0"/>
              <a:sym typeface="Wingdings"/>
            </a:endParaRPr>
          </a:p>
          <a:p>
            <a:pPr>
              <a:spcBef>
                <a:spcPct val="50000"/>
              </a:spcBef>
            </a:pPr>
            <a:r>
              <a:rPr lang="en-US" sz="2800" b="1" dirty="0" smtClean="0">
                <a:solidFill>
                  <a:srgbClr val="FF3300"/>
                </a:solidFill>
                <a:latin typeface="Times New Roman" pitchFamily="18" charset="0"/>
                <a:sym typeface="Wingdings"/>
              </a:rPr>
              <a:t></a:t>
            </a:r>
            <a:r>
              <a:rPr lang="en-US" sz="2400" b="1" dirty="0" err="1" smtClean="0">
                <a:solidFill>
                  <a:srgbClr val="FF3300"/>
                </a:solidFill>
              </a:rPr>
              <a:t>Thành</a:t>
            </a:r>
            <a:r>
              <a:rPr lang="en-US" sz="2400" b="1" dirty="0" smtClean="0">
                <a:solidFill>
                  <a:srgbClr val="FF3300"/>
                </a:solidFill>
              </a:rPr>
              <a:t> </a:t>
            </a:r>
            <a:r>
              <a:rPr lang="en-US" sz="2400" b="1" dirty="0" err="1">
                <a:solidFill>
                  <a:srgbClr val="FF3300"/>
                </a:solidFill>
              </a:rPr>
              <a:t>phần</a:t>
            </a:r>
            <a:r>
              <a:rPr lang="en-US" sz="2400" b="1" dirty="0">
                <a:solidFill>
                  <a:srgbClr val="FF3300"/>
                </a:solidFill>
              </a:rPr>
              <a:t> </a:t>
            </a:r>
            <a:r>
              <a:rPr lang="en-US" sz="2400" b="1" dirty="0" err="1" smtClean="0">
                <a:solidFill>
                  <a:srgbClr val="FF3300"/>
                </a:solidFill>
              </a:rPr>
              <a:t>gọi</a:t>
            </a:r>
            <a:r>
              <a:rPr lang="en-US" sz="2400" b="1" dirty="0" smtClean="0">
                <a:solidFill>
                  <a:srgbClr val="FF3300"/>
                </a:solidFill>
              </a:rPr>
              <a:t> - </a:t>
            </a:r>
            <a:r>
              <a:rPr lang="en-US" sz="2400" b="1" dirty="0" err="1" smtClean="0">
                <a:solidFill>
                  <a:srgbClr val="FF3300"/>
                </a:solidFill>
              </a:rPr>
              <a:t>đáp</a:t>
            </a:r>
            <a:r>
              <a:rPr lang="en-US" sz="2400" b="1" dirty="0" smtClean="0">
                <a:solidFill>
                  <a:srgbClr val="FF3300"/>
                </a:solidFill>
              </a:rPr>
              <a:t> </a:t>
            </a:r>
            <a:r>
              <a:rPr lang="en-US" sz="2400" b="1" i="1" dirty="0" err="1" smtClean="0">
                <a:solidFill>
                  <a:srgbClr val="0000FF"/>
                </a:solidFill>
              </a:rPr>
              <a:t>là</a:t>
            </a:r>
            <a:r>
              <a:rPr lang="en-US" sz="2400" b="1" i="1" dirty="0" smtClean="0">
                <a:solidFill>
                  <a:srgbClr val="0000FF"/>
                </a:solidFill>
              </a:rPr>
              <a:t> </a:t>
            </a:r>
            <a:r>
              <a:rPr lang="en-US" sz="2400" b="1" i="1" dirty="0" err="1" smtClean="0">
                <a:solidFill>
                  <a:srgbClr val="0000FF"/>
                </a:solidFill>
              </a:rPr>
              <a:t>thành</a:t>
            </a:r>
            <a:r>
              <a:rPr lang="en-US" sz="2400" b="1" i="1" dirty="0" smtClean="0">
                <a:solidFill>
                  <a:srgbClr val="0000FF"/>
                </a:solidFill>
              </a:rPr>
              <a:t> </a:t>
            </a:r>
            <a:r>
              <a:rPr lang="en-US" sz="2400" b="1" i="1" dirty="0" err="1">
                <a:solidFill>
                  <a:srgbClr val="0000FF"/>
                </a:solidFill>
              </a:rPr>
              <a:t>phần</a:t>
            </a:r>
            <a:r>
              <a:rPr lang="en-US" sz="2400" b="1" i="1" dirty="0">
                <a:solidFill>
                  <a:srgbClr val="0000FF"/>
                </a:solidFill>
              </a:rPr>
              <a:t> </a:t>
            </a:r>
            <a:r>
              <a:rPr lang="en-US" sz="2400" b="1" i="1" dirty="0" err="1" smtClean="0">
                <a:solidFill>
                  <a:srgbClr val="0000FF"/>
                </a:solidFill>
              </a:rPr>
              <a:t>biệt</a:t>
            </a:r>
            <a:r>
              <a:rPr lang="en-US" sz="2400" b="1" i="1" dirty="0" smtClean="0">
                <a:solidFill>
                  <a:srgbClr val="0000FF"/>
                </a:solidFill>
              </a:rPr>
              <a:t> </a:t>
            </a:r>
            <a:r>
              <a:rPr lang="en-US" sz="2400" b="1" i="1" dirty="0" err="1" smtClean="0">
                <a:solidFill>
                  <a:srgbClr val="0000FF"/>
                </a:solidFill>
              </a:rPr>
              <a:t>lập</a:t>
            </a:r>
            <a:r>
              <a:rPr lang="en-US" sz="2400" b="1" i="1" dirty="0" smtClean="0">
                <a:solidFill>
                  <a:srgbClr val="0000FF"/>
                </a:solidFill>
              </a:rPr>
              <a:t>. </a:t>
            </a:r>
            <a:endParaRPr lang="en-US" sz="2400" b="1" i="1" dirty="0">
              <a:solidFill>
                <a:srgbClr val="0000FF"/>
              </a:solidFill>
            </a:endParaRPr>
          </a:p>
        </p:txBody>
      </p:sp>
      <p:sp>
        <p:nvSpPr>
          <p:cNvPr id="16" name="Text Box 19"/>
          <p:cNvSpPr txBox="1">
            <a:spLocks noChangeArrowheads="1"/>
          </p:cNvSpPr>
          <p:nvPr/>
        </p:nvSpPr>
        <p:spPr bwMode="auto">
          <a:xfrm>
            <a:off x="2057400" y="2133600"/>
            <a:ext cx="2819400" cy="400110"/>
          </a:xfrm>
          <a:prstGeom prst="rect">
            <a:avLst/>
          </a:prstGeom>
          <a:noFill/>
          <a:ln w="9525">
            <a:noFill/>
            <a:miter lim="800000"/>
            <a:headEnd/>
            <a:tailEnd/>
          </a:ln>
          <a:effectLst/>
        </p:spPr>
        <p:txBody>
          <a:bodyPr wrap="square">
            <a:spAutoFit/>
          </a:bodyPr>
          <a:lstStyle/>
          <a:p>
            <a:pPr>
              <a:spcBef>
                <a:spcPct val="50000"/>
              </a:spcBef>
            </a:pPr>
            <a:r>
              <a:rPr lang="en-US" sz="2000" b="1" dirty="0" smtClean="0">
                <a:solidFill>
                  <a:srgbClr val="FF0000"/>
                </a:solidFill>
                <a:latin typeface="Times New Roman" pitchFamily="18" charset="0"/>
                <a:sym typeface="Wingdings"/>
              </a:rPr>
              <a:t></a:t>
            </a:r>
            <a:r>
              <a:rPr lang="en-US" sz="2000" b="1" dirty="0" smtClean="0">
                <a:solidFill>
                  <a:schemeClr val="accent6">
                    <a:lumMod val="75000"/>
                  </a:schemeClr>
                </a:solidFill>
                <a:latin typeface="Times New Roman" pitchFamily="18" charset="0"/>
                <a:sym typeface="Wingdings"/>
              </a:rPr>
              <a:t> </a:t>
            </a:r>
            <a:r>
              <a:rPr lang="en-US" sz="2000" b="1" dirty="0" err="1" smtClean="0">
                <a:solidFill>
                  <a:schemeClr val="accent6">
                    <a:lumMod val="75000"/>
                  </a:schemeClr>
                </a:solidFill>
                <a:latin typeface="Times New Roman" pitchFamily="18" charset="0"/>
                <a:sym typeface="Wingdings"/>
              </a:rPr>
              <a:t>Thiết</a:t>
            </a:r>
            <a:r>
              <a:rPr lang="en-US" sz="2000" b="1" dirty="0" smtClean="0">
                <a:solidFill>
                  <a:schemeClr val="accent6">
                    <a:lumMod val="75000"/>
                  </a:schemeClr>
                </a:solidFill>
                <a:latin typeface="Times New Roman" pitchFamily="18" charset="0"/>
                <a:sym typeface="Wingdings"/>
              </a:rPr>
              <a:t> </a:t>
            </a:r>
            <a:r>
              <a:rPr lang="en-US" sz="2000" b="1" dirty="0" err="1" smtClean="0">
                <a:solidFill>
                  <a:schemeClr val="accent6">
                    <a:lumMod val="75000"/>
                  </a:schemeClr>
                </a:solidFill>
                <a:latin typeface="Times New Roman" pitchFamily="18" charset="0"/>
                <a:sym typeface="Wingdings"/>
              </a:rPr>
              <a:t>lập</a:t>
            </a:r>
            <a:r>
              <a:rPr lang="en-US" sz="2000" b="1" dirty="0" smtClean="0">
                <a:solidFill>
                  <a:schemeClr val="accent6">
                    <a:lumMod val="75000"/>
                  </a:schemeClr>
                </a:solidFill>
                <a:latin typeface="Times New Roman" pitchFamily="18" charset="0"/>
                <a:sym typeface="Wingdings"/>
              </a:rPr>
              <a:t> </a:t>
            </a:r>
            <a:r>
              <a:rPr lang="en-US" sz="2000" b="1" dirty="0" err="1" smtClean="0">
                <a:solidFill>
                  <a:schemeClr val="accent6">
                    <a:lumMod val="75000"/>
                  </a:schemeClr>
                </a:solidFill>
              </a:rPr>
              <a:t>cuộc</a:t>
            </a:r>
            <a:r>
              <a:rPr lang="en-US" sz="2000" b="1" dirty="0" smtClean="0">
                <a:solidFill>
                  <a:schemeClr val="accent6">
                    <a:lumMod val="75000"/>
                  </a:schemeClr>
                </a:solidFill>
              </a:rPr>
              <a:t> </a:t>
            </a:r>
            <a:r>
              <a:rPr lang="en-US" sz="2000" b="1" dirty="0" err="1">
                <a:solidFill>
                  <a:schemeClr val="accent6">
                    <a:lumMod val="75000"/>
                  </a:schemeClr>
                </a:solidFill>
              </a:rPr>
              <a:t>thoại</a:t>
            </a:r>
            <a:endParaRPr lang="en-US" sz="2000" b="1" dirty="0">
              <a:solidFill>
                <a:schemeClr val="accent6">
                  <a:lumMod val="75000"/>
                </a:schemeClr>
              </a:solidFill>
            </a:endParaRPr>
          </a:p>
        </p:txBody>
      </p:sp>
      <p:sp>
        <p:nvSpPr>
          <p:cNvPr id="17" name="Text Box 20"/>
          <p:cNvSpPr txBox="1">
            <a:spLocks noChangeArrowheads="1"/>
          </p:cNvSpPr>
          <p:nvPr/>
        </p:nvSpPr>
        <p:spPr bwMode="auto">
          <a:xfrm>
            <a:off x="2895600" y="2743200"/>
            <a:ext cx="1981200" cy="707886"/>
          </a:xfrm>
          <a:prstGeom prst="rect">
            <a:avLst/>
          </a:prstGeom>
          <a:noFill/>
          <a:ln w="9525">
            <a:noFill/>
            <a:miter lim="800000"/>
            <a:headEnd/>
            <a:tailEnd/>
          </a:ln>
          <a:effectLst/>
        </p:spPr>
        <p:txBody>
          <a:bodyPr wrap="square">
            <a:spAutoFit/>
          </a:bodyPr>
          <a:lstStyle/>
          <a:p>
            <a:pPr algn="r">
              <a:spcBef>
                <a:spcPct val="50000"/>
              </a:spcBef>
            </a:pPr>
            <a:r>
              <a:rPr lang="en-US" sz="2000" b="1" dirty="0" smtClean="0">
                <a:solidFill>
                  <a:srgbClr val="FF0000"/>
                </a:solidFill>
                <a:latin typeface="Times New Roman" pitchFamily="18" charset="0"/>
                <a:sym typeface="Wingdings"/>
              </a:rPr>
              <a:t></a:t>
            </a:r>
            <a:r>
              <a:rPr lang="en-US" sz="2000" b="1" dirty="0" smtClean="0">
                <a:solidFill>
                  <a:schemeClr val="accent6">
                    <a:lumMod val="75000"/>
                  </a:schemeClr>
                </a:solidFill>
                <a:latin typeface="Times New Roman" pitchFamily="18" charset="0"/>
                <a:sym typeface="Wingdings"/>
              </a:rPr>
              <a:t> </a:t>
            </a:r>
            <a:r>
              <a:rPr lang="en-US" sz="2000" b="1" dirty="0" err="1" smtClean="0">
                <a:solidFill>
                  <a:schemeClr val="accent6">
                    <a:lumMod val="75000"/>
                  </a:schemeClr>
                </a:solidFill>
              </a:rPr>
              <a:t>Duy</a:t>
            </a:r>
            <a:r>
              <a:rPr lang="en-US" sz="2000" b="1" dirty="0" smtClean="0">
                <a:solidFill>
                  <a:schemeClr val="accent6">
                    <a:lumMod val="75000"/>
                  </a:schemeClr>
                </a:solidFill>
              </a:rPr>
              <a:t> </a:t>
            </a:r>
            <a:r>
              <a:rPr lang="en-US" sz="2000" b="1" dirty="0" err="1">
                <a:solidFill>
                  <a:schemeClr val="accent6">
                    <a:lumMod val="75000"/>
                  </a:schemeClr>
                </a:solidFill>
              </a:rPr>
              <a:t>trì</a:t>
            </a:r>
            <a:r>
              <a:rPr lang="en-US" sz="2000" b="1" dirty="0">
                <a:solidFill>
                  <a:schemeClr val="accent6">
                    <a:lumMod val="75000"/>
                  </a:schemeClr>
                </a:solidFill>
              </a:rPr>
              <a:t> </a:t>
            </a:r>
            <a:r>
              <a:rPr lang="en-US" sz="2000" b="1" dirty="0" err="1">
                <a:solidFill>
                  <a:schemeClr val="accent6">
                    <a:lumMod val="75000"/>
                  </a:schemeClr>
                </a:solidFill>
              </a:rPr>
              <a:t>cuộc</a:t>
            </a:r>
            <a:r>
              <a:rPr lang="en-US" sz="2000" b="1" dirty="0">
                <a:solidFill>
                  <a:schemeClr val="accent6">
                    <a:lumMod val="75000"/>
                  </a:schemeClr>
                </a:solidFill>
              </a:rPr>
              <a:t> </a:t>
            </a:r>
            <a:r>
              <a:rPr lang="en-US" sz="2000" b="1" dirty="0" err="1">
                <a:solidFill>
                  <a:schemeClr val="accent6">
                    <a:lumMod val="75000"/>
                  </a:schemeClr>
                </a:solidFill>
              </a:rPr>
              <a:t>thoại</a:t>
            </a:r>
            <a:endParaRPr lang="en-US" sz="2000" b="1" dirty="0">
              <a:solidFill>
                <a:schemeClr val="accent6">
                  <a:lumMod val="75000"/>
                </a:schemeClr>
              </a:solidFill>
            </a:endParaRPr>
          </a:p>
        </p:txBody>
      </p:sp>
      <p:sp>
        <p:nvSpPr>
          <p:cNvPr id="21" name="Rectangle 2"/>
          <p:cNvSpPr txBox="1">
            <a:spLocks noChangeArrowheads="1"/>
          </p:cNvSpPr>
          <p:nvPr/>
        </p:nvSpPr>
        <p:spPr bwMode="auto">
          <a:xfrm>
            <a:off x="457200" y="1447800"/>
            <a:ext cx="44958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400" b="1" kern="0">
                <a:solidFill>
                  <a:srgbClr val="800000"/>
                </a:solidFill>
                <a:latin typeface="+mj-lt"/>
                <a:ea typeface="+mj-ea"/>
                <a:cs typeface="+mj-cs"/>
              </a:rPr>
              <a:t>I</a:t>
            </a:r>
            <a:r>
              <a:rPr kumimoji="0" lang="en-US" sz="2400" b="1" i="0" u="none" strike="noStrike" kern="0" cap="none" spc="0" normalizeH="0" baseline="0" noProof="0" smtClean="0">
                <a:ln>
                  <a:noFill/>
                </a:ln>
                <a:solidFill>
                  <a:srgbClr val="800000"/>
                </a:solidFill>
                <a:effectLst/>
                <a:uLnTx/>
                <a:uFillTx/>
                <a:latin typeface="+mj-lt"/>
                <a:ea typeface="+mj-ea"/>
                <a:cs typeface="+mj-cs"/>
              </a:rPr>
              <a:t>. </a:t>
            </a:r>
            <a:r>
              <a:rPr kumimoji="0" lang="en-US" sz="2400" b="1" i="0" u="sng" strike="noStrike" kern="0" cap="none" spc="0" normalizeH="0" baseline="0" noProof="0" smtClean="0">
                <a:ln>
                  <a:noFill/>
                </a:ln>
                <a:solidFill>
                  <a:srgbClr val="800000"/>
                </a:solidFill>
                <a:effectLst/>
                <a:uLnTx/>
                <a:uFillTx/>
                <a:latin typeface="+mj-lt"/>
                <a:ea typeface="+mj-ea"/>
                <a:cs typeface="+mj-cs"/>
              </a:rPr>
              <a:t>THÀNH PHẦN GỌI - ĐÁP:</a:t>
            </a:r>
            <a:endParaRPr kumimoji="0" lang="en-US" sz="2400" b="1" i="0" u="none" strike="noStrike" kern="0" cap="none" spc="0" normalizeH="0" baseline="0" noProof="0" dirty="0">
              <a:ln>
                <a:noFill/>
              </a:ln>
              <a:solidFill>
                <a:srgbClr val="800000"/>
              </a:solidFill>
              <a:effectLst/>
              <a:uLnTx/>
              <a:uFillTx/>
              <a:latin typeface="+mj-lt"/>
              <a:ea typeface="+mj-ea"/>
              <a:cs typeface="+mj-cs"/>
            </a:endParaRPr>
          </a:p>
        </p:txBody>
      </p:sp>
      <p:sp>
        <p:nvSpPr>
          <p:cNvPr id="2" name="Rectangle 178192"/>
          <p:cNvSpPr>
            <a:spLocks noChangeArrowheads="1"/>
          </p:cNvSpPr>
          <p:nvPr/>
        </p:nvSpPr>
        <p:spPr bwMode="auto">
          <a:xfrm>
            <a:off x="-283369" y="1348581"/>
            <a:ext cx="11763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smtClean="0">
                <a:ln>
                  <a:noFill/>
                </a:ln>
                <a:solidFill>
                  <a:srgbClr val="C00000"/>
                </a:solidFill>
                <a:effectLst/>
                <a:latin typeface="SimSun" charset="-122"/>
                <a:cs typeface="Arial" pitchFamily="34" charset="0"/>
                <a:sym typeface="Wingdings" pitchFamily="2" charset="2"/>
              </a:rPr>
              <a:t></a:t>
            </a:r>
            <a:r>
              <a:rPr kumimoji="0" lang="en-US" sz="4400" b="1" i="0" u="none" strike="noStrike" cap="none" normalizeH="0" baseline="0" smtClean="0">
                <a:ln>
                  <a:noFill/>
                </a:ln>
                <a:solidFill>
                  <a:srgbClr val="C00000"/>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nodePh="1">
                                  <p:stCondLst>
                                    <p:cond delay="0"/>
                                  </p:stCondLst>
                                  <p:endCondLst>
                                    <p:cond evt="begin" delay="0">
                                      <p:tn val="5"/>
                                    </p:cond>
                                  </p:end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amond(in)">
                                      <p:cBhvr>
                                        <p:cTn id="7" dur="1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amond(i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amond(i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wedge">
                                      <p:cBhvr>
                                        <p:cTn id="22" dur="5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1+#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500" fill="hold"/>
                                        <p:tgtEl>
                                          <p:spTgt spid="17"/>
                                        </p:tgtEl>
                                        <p:attrNameLst>
                                          <p:attrName>ppt_x</p:attrName>
                                        </p:attrNameLst>
                                      </p:cBhvr>
                                      <p:tavLst>
                                        <p:tav tm="0">
                                          <p:val>
                                            <p:strVal val="1+#ppt_w/2"/>
                                          </p:val>
                                        </p:tav>
                                        <p:tav tm="100000">
                                          <p:val>
                                            <p:strVal val="#ppt_x"/>
                                          </p:val>
                                        </p:tav>
                                      </p:tavLst>
                                    </p:anim>
                                    <p:anim calcmode="lin" valueType="num">
                                      <p:cBhvr additive="base">
                                        <p:cTn id="3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nodeType="clickEffect">
                                  <p:stCondLst>
                                    <p:cond delay="0"/>
                                  </p:stCondLst>
                                  <p:childTnLst>
                                    <p:set>
                                      <p:cBhvr>
                                        <p:cTn id="38" dur="1" fill="hold">
                                          <p:stCondLst>
                                            <p:cond delay="0"/>
                                          </p:stCondLst>
                                        </p:cTn>
                                        <p:tgtEl>
                                          <p:spTgt spid="15">
                                            <p:txEl>
                                              <p:pRg st="2" end="2"/>
                                            </p:txEl>
                                          </p:spTgt>
                                        </p:tgtEl>
                                        <p:attrNameLst>
                                          <p:attrName>style.visibility</p:attrName>
                                        </p:attrNameLst>
                                      </p:cBhvr>
                                      <p:to>
                                        <p:strVal val="visible"/>
                                      </p:to>
                                    </p:set>
                                    <p:animEffect transition="in" filter="diamond(in)">
                                      <p:cBhvr>
                                        <p:cTn id="39" dur="500"/>
                                        <p:tgtEl>
                                          <p:spTgt spid="15">
                                            <p:txEl>
                                              <p:pRg st="2" end="2"/>
                                            </p:txEl>
                                          </p:spTgt>
                                        </p:tgtEl>
                                      </p:cBhvr>
                                    </p:animEffect>
                                  </p:childTnLst>
                                </p:cTn>
                              </p:par>
                              <p:par>
                                <p:cTn id="40" presetID="22" presetClass="exit" presetSubtype="4" fill="hold" grpId="0" nodeType="withEffect">
                                  <p:stCondLst>
                                    <p:cond delay="0"/>
                                  </p:stCondLst>
                                  <p:childTnLst>
                                    <p:animEffect transition="out" filter="wipe(down)">
                                      <p:cBhvr>
                                        <p:cTn id="41" dur="500"/>
                                        <p:tgtEl>
                                          <p:spTgt spid="11">
                                            <p:txEl>
                                              <p:pRg st="0" end="0"/>
                                            </p:txEl>
                                          </p:spTgt>
                                        </p:tgtEl>
                                      </p:cBhvr>
                                    </p:animEffect>
                                    <p:set>
                                      <p:cBhvr>
                                        <p:cTn id="42" dur="1" fill="hold">
                                          <p:stCondLst>
                                            <p:cond delay="499"/>
                                          </p:stCondLst>
                                        </p:cTn>
                                        <p:tgtEl>
                                          <p:spTgt spid="11">
                                            <p:txEl>
                                              <p:pRg st="0" end="0"/>
                                            </p:txEl>
                                          </p:spTgt>
                                        </p:tgtEl>
                                        <p:attrNameLst>
                                          <p:attrName>style.visibility</p:attrName>
                                        </p:attrNameLst>
                                      </p:cBhvr>
                                      <p:to>
                                        <p:strVal val="hidden"/>
                                      </p:to>
                                    </p:set>
                                  </p:childTnLst>
                                </p:cTn>
                              </p:par>
                              <p:par>
                                <p:cTn id="43" presetID="22" presetClass="exit" presetSubtype="4" fill="hold" grpId="0" nodeType="withEffect">
                                  <p:stCondLst>
                                    <p:cond delay="0"/>
                                  </p:stCondLst>
                                  <p:childTnLst>
                                    <p:animEffect transition="out" filter="wipe(down)">
                                      <p:cBhvr>
                                        <p:cTn id="44" dur="500"/>
                                        <p:tgtEl>
                                          <p:spTgt spid="11">
                                            <p:txEl>
                                              <p:pRg st="1" end="1"/>
                                            </p:txEl>
                                          </p:spTgt>
                                        </p:tgtEl>
                                      </p:cBhvr>
                                    </p:animEffect>
                                    <p:set>
                                      <p:cBhvr>
                                        <p:cTn id="45" dur="1" fill="hold">
                                          <p:stCondLst>
                                            <p:cond delay="499"/>
                                          </p:stCondLst>
                                        </p:cTn>
                                        <p:tgtEl>
                                          <p:spTgt spid="11">
                                            <p:txEl>
                                              <p:pRg st="1" end="1"/>
                                            </p:txEl>
                                          </p:spTgt>
                                        </p:tgtEl>
                                        <p:attrNameLst>
                                          <p:attrName>style.visibility</p:attrName>
                                        </p:attrNameLst>
                                      </p:cBhvr>
                                      <p:to>
                                        <p:strVal val="hidden"/>
                                      </p:to>
                                    </p:set>
                                  </p:childTnLst>
                                </p:cTn>
                              </p:par>
                              <p:par>
                                <p:cTn id="46" presetID="22" presetClass="exit" presetSubtype="4" fill="hold" grpId="0" nodeType="withEffect">
                                  <p:stCondLst>
                                    <p:cond delay="0"/>
                                  </p:stCondLst>
                                  <p:childTnLst>
                                    <p:animEffect transition="out" filter="wipe(down)">
                                      <p:cBhvr>
                                        <p:cTn id="47" dur="500"/>
                                        <p:tgtEl>
                                          <p:spTgt spid="11">
                                            <p:txEl>
                                              <p:pRg st="2" end="2"/>
                                            </p:txEl>
                                          </p:spTgt>
                                        </p:tgtEl>
                                      </p:cBhvr>
                                    </p:animEffect>
                                    <p:set>
                                      <p:cBhvr>
                                        <p:cTn id="48" dur="1" fill="hold">
                                          <p:stCondLst>
                                            <p:cond delay="499"/>
                                          </p:stCondLst>
                                        </p:cTn>
                                        <p:tgtEl>
                                          <p:spTgt spid="11">
                                            <p:txEl>
                                              <p:pRg st="2" end="2"/>
                                            </p:txEl>
                                          </p:spTgt>
                                        </p:tgtEl>
                                        <p:attrNameLst>
                                          <p:attrName>style.visibility</p:attrName>
                                        </p:attrNameLst>
                                      </p:cBhvr>
                                      <p:to>
                                        <p:strVal val="hidden"/>
                                      </p:to>
                                    </p:set>
                                  </p:childTnLst>
                                </p:cTn>
                              </p:par>
                              <p:par>
                                <p:cTn id="49" presetID="22" presetClass="exit" presetSubtype="4" fill="hold" grpId="0" nodeType="withEffect">
                                  <p:stCondLst>
                                    <p:cond delay="0"/>
                                  </p:stCondLst>
                                  <p:childTnLst>
                                    <p:animEffect transition="out" filter="wipe(down)">
                                      <p:cBhvr>
                                        <p:cTn id="50" dur="500"/>
                                        <p:tgtEl>
                                          <p:spTgt spid="11">
                                            <p:txEl>
                                              <p:pRg st="3" end="3"/>
                                            </p:txEl>
                                          </p:spTgt>
                                        </p:tgtEl>
                                      </p:cBhvr>
                                    </p:animEffect>
                                    <p:set>
                                      <p:cBhvr>
                                        <p:cTn id="51" dur="1" fill="hold">
                                          <p:stCondLst>
                                            <p:cond delay="499"/>
                                          </p:stCondLst>
                                        </p:cTn>
                                        <p:tgtEl>
                                          <p:spTgt spid="11">
                                            <p:txEl>
                                              <p:pRg st="3" end="3"/>
                                            </p:txEl>
                                          </p:spTgt>
                                        </p:tgtEl>
                                        <p:attrNameLst>
                                          <p:attrName>style.visibility</p:attrName>
                                        </p:attrNameLst>
                                      </p:cBhvr>
                                      <p:to>
                                        <p:strVal val="hidden"/>
                                      </p:to>
                                    </p:set>
                                  </p:childTnLst>
                                </p:cTn>
                              </p:par>
                              <p:par>
                                <p:cTn id="52" presetID="22" presetClass="exit" presetSubtype="4" fill="hold" grpId="0" nodeType="withEffect">
                                  <p:stCondLst>
                                    <p:cond delay="0"/>
                                  </p:stCondLst>
                                  <p:childTnLst>
                                    <p:animEffect transition="out" filter="wipe(down)">
                                      <p:cBhvr>
                                        <p:cTn id="53" dur="500"/>
                                        <p:tgtEl>
                                          <p:spTgt spid="11">
                                            <p:txEl>
                                              <p:pRg st="4" end="4"/>
                                            </p:txEl>
                                          </p:spTgt>
                                        </p:tgtEl>
                                      </p:cBhvr>
                                    </p:animEffect>
                                    <p:set>
                                      <p:cBhvr>
                                        <p:cTn id="54" dur="1" fill="hold">
                                          <p:stCondLst>
                                            <p:cond delay="499"/>
                                          </p:stCondLst>
                                        </p:cTn>
                                        <p:tgtEl>
                                          <p:spTgt spid="11">
                                            <p:txEl>
                                              <p:pRg st="4" end="4"/>
                                            </p:txEl>
                                          </p:spTgt>
                                        </p:tgtEl>
                                        <p:attrNameLst>
                                          <p:attrName>style.visibility</p:attrName>
                                        </p:attrNameLst>
                                      </p:cBhvr>
                                      <p:to>
                                        <p:strVal val="hidden"/>
                                      </p:to>
                                    </p:set>
                                  </p:childTnLst>
                                </p:cTn>
                              </p:par>
                              <p:par>
                                <p:cTn id="55" presetID="22" presetClass="exit" presetSubtype="4" fill="hold" grpId="0" nodeType="withEffect">
                                  <p:stCondLst>
                                    <p:cond delay="0"/>
                                  </p:stCondLst>
                                  <p:childTnLst>
                                    <p:animEffect transition="out" filter="wipe(down)">
                                      <p:cBhvr>
                                        <p:cTn id="56" dur="500"/>
                                        <p:tgtEl>
                                          <p:spTgt spid="11">
                                            <p:txEl>
                                              <p:pRg st="5" end="5"/>
                                            </p:txEl>
                                          </p:spTgt>
                                        </p:tgtEl>
                                      </p:cBhvr>
                                    </p:animEffect>
                                    <p:set>
                                      <p:cBhvr>
                                        <p:cTn id="57" dur="1" fill="hold">
                                          <p:stCondLst>
                                            <p:cond delay="499"/>
                                          </p:stCondLst>
                                        </p:cTn>
                                        <p:tgtEl>
                                          <p:spTgt spid="11">
                                            <p:txEl>
                                              <p:pRg st="5" end="5"/>
                                            </p:txEl>
                                          </p:spTgt>
                                        </p:tgtEl>
                                        <p:attrNameLst>
                                          <p:attrName>style.visibility</p:attrName>
                                        </p:attrNameLst>
                                      </p:cBhvr>
                                      <p:to>
                                        <p:strVal val="hidden"/>
                                      </p:to>
                                    </p:set>
                                  </p:childTnLst>
                                </p:cTn>
                              </p:par>
                              <p:par>
                                <p:cTn id="58" presetID="22" presetClass="exit" presetSubtype="4" fill="hold" grpId="0" nodeType="withEffect">
                                  <p:stCondLst>
                                    <p:cond delay="0"/>
                                  </p:stCondLst>
                                  <p:childTnLst>
                                    <p:animEffect transition="out" filter="wipe(down)">
                                      <p:cBhvr>
                                        <p:cTn id="59" dur="500"/>
                                        <p:tgtEl>
                                          <p:spTgt spid="11">
                                            <p:txEl>
                                              <p:pRg st="6" end="6"/>
                                            </p:txEl>
                                          </p:spTgt>
                                        </p:tgtEl>
                                      </p:cBhvr>
                                    </p:animEffect>
                                    <p:set>
                                      <p:cBhvr>
                                        <p:cTn id="60" dur="1" fill="hold">
                                          <p:stCondLst>
                                            <p:cond delay="499"/>
                                          </p:stCondLst>
                                        </p:cTn>
                                        <p:tgtEl>
                                          <p:spTgt spid="11">
                                            <p:txEl>
                                              <p:pRg st="6" end="6"/>
                                            </p:txEl>
                                          </p:spTgt>
                                        </p:tgtEl>
                                        <p:attrNameLst>
                                          <p:attrName>style.visibility</p:attrName>
                                        </p:attrNameLst>
                                      </p:cBhvr>
                                      <p:to>
                                        <p:strVal val="hidden"/>
                                      </p:to>
                                    </p:set>
                                  </p:childTnLst>
                                </p:cTn>
                              </p:par>
                              <p:par>
                                <p:cTn id="61" presetID="22" presetClass="exit" presetSubtype="4" fill="hold" grpId="0" nodeType="withEffect">
                                  <p:stCondLst>
                                    <p:cond delay="0"/>
                                  </p:stCondLst>
                                  <p:childTnLst>
                                    <p:animEffect transition="out" filter="wipe(down)">
                                      <p:cBhvr>
                                        <p:cTn id="62" dur="500"/>
                                        <p:tgtEl>
                                          <p:spTgt spid="11">
                                            <p:txEl>
                                              <p:pRg st="7" end="7"/>
                                            </p:txEl>
                                          </p:spTgt>
                                        </p:tgtEl>
                                      </p:cBhvr>
                                    </p:animEffect>
                                    <p:set>
                                      <p:cBhvr>
                                        <p:cTn id="63" dur="1" fill="hold">
                                          <p:stCondLst>
                                            <p:cond delay="499"/>
                                          </p:stCondLst>
                                        </p:cTn>
                                        <p:tgtEl>
                                          <p:spTgt spid="11">
                                            <p:txEl>
                                              <p:pRg st="7" end="7"/>
                                            </p:txEl>
                                          </p:spTgt>
                                        </p:tgtEl>
                                        <p:attrNameLst>
                                          <p:attrName>style.visibility</p:attrName>
                                        </p:attrNameLst>
                                      </p:cBhvr>
                                      <p:to>
                                        <p:strVal val="hidden"/>
                                      </p:to>
                                    </p:set>
                                  </p:childTnLst>
                                </p:cTn>
                              </p:par>
                              <p:par>
                                <p:cTn id="64" presetID="22" presetClass="exit" presetSubtype="4" fill="hold" grpId="0" nodeType="withEffect">
                                  <p:stCondLst>
                                    <p:cond delay="0"/>
                                  </p:stCondLst>
                                  <p:childTnLst>
                                    <p:animEffect transition="out" filter="wipe(down)">
                                      <p:cBhvr>
                                        <p:cTn id="65" dur="500"/>
                                        <p:tgtEl>
                                          <p:spTgt spid="11">
                                            <p:txEl>
                                              <p:pRg st="8" end="8"/>
                                            </p:txEl>
                                          </p:spTgt>
                                        </p:tgtEl>
                                      </p:cBhvr>
                                    </p:animEffect>
                                    <p:set>
                                      <p:cBhvr>
                                        <p:cTn id="66" dur="1" fill="hold">
                                          <p:stCondLst>
                                            <p:cond delay="499"/>
                                          </p:stCondLst>
                                        </p:cTn>
                                        <p:tgtEl>
                                          <p:spTgt spid="11">
                                            <p:txEl>
                                              <p:pRg st="8" end="8"/>
                                            </p:txEl>
                                          </p:spTgt>
                                        </p:tgtEl>
                                        <p:attrNameLst>
                                          <p:attrName>style.visibility</p:attrName>
                                        </p:attrNameLst>
                                      </p:cBhvr>
                                      <p:to>
                                        <p:strVal val="hidden"/>
                                      </p:to>
                                    </p:set>
                                  </p:childTnLst>
                                </p:cTn>
                              </p:par>
                              <p:par>
                                <p:cTn id="67" presetID="22" presetClass="exit" presetSubtype="4" fill="hold" grpId="0" nodeType="withEffect">
                                  <p:stCondLst>
                                    <p:cond delay="0"/>
                                  </p:stCondLst>
                                  <p:childTnLst>
                                    <p:animEffect transition="out" filter="wipe(down)">
                                      <p:cBhvr>
                                        <p:cTn id="68" dur="500"/>
                                        <p:tgtEl>
                                          <p:spTgt spid="11">
                                            <p:txEl>
                                              <p:pRg st="9" end="9"/>
                                            </p:txEl>
                                          </p:spTgt>
                                        </p:tgtEl>
                                      </p:cBhvr>
                                    </p:animEffect>
                                    <p:set>
                                      <p:cBhvr>
                                        <p:cTn id="69" dur="1" fill="hold">
                                          <p:stCondLst>
                                            <p:cond delay="499"/>
                                          </p:stCondLst>
                                        </p:cTn>
                                        <p:tgtEl>
                                          <p:spTgt spid="11">
                                            <p:txEl>
                                              <p:pRg st="9" end="9"/>
                                            </p:txEl>
                                          </p:spTgt>
                                        </p:tgtEl>
                                        <p:attrNameLst>
                                          <p:attrName>style.visibility</p:attrName>
                                        </p:attrNameLst>
                                      </p:cBhvr>
                                      <p:to>
                                        <p:strVal val="hidden"/>
                                      </p:to>
                                    </p:set>
                                  </p:childTnLst>
                                </p:cTn>
                              </p:par>
                            </p:childTnLst>
                          </p:cTn>
                        </p:par>
                        <p:par>
                          <p:cTn id="70" fill="hold">
                            <p:stCondLst>
                              <p:cond delay="500"/>
                            </p:stCondLst>
                            <p:childTnLst>
                              <p:par>
                                <p:cTn id="71" presetID="53" presetClass="entr" presetSubtype="16" fill="hold" grpId="0" nodeType="after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p:cTn id="73" dur="500" fill="hold"/>
                                        <p:tgtEl>
                                          <p:spTgt spid="21"/>
                                        </p:tgtEl>
                                        <p:attrNameLst>
                                          <p:attrName>ppt_w</p:attrName>
                                        </p:attrNameLst>
                                      </p:cBhvr>
                                      <p:tavLst>
                                        <p:tav tm="0">
                                          <p:val>
                                            <p:fltVal val="0"/>
                                          </p:val>
                                        </p:tav>
                                        <p:tav tm="100000">
                                          <p:val>
                                            <p:strVal val="#ppt_w"/>
                                          </p:val>
                                        </p:tav>
                                      </p:tavLst>
                                    </p:anim>
                                    <p:anim calcmode="lin" valueType="num">
                                      <p:cBhvr>
                                        <p:cTn id="74" dur="500" fill="hold"/>
                                        <p:tgtEl>
                                          <p:spTgt spid="21"/>
                                        </p:tgtEl>
                                        <p:attrNameLst>
                                          <p:attrName>ppt_h</p:attrName>
                                        </p:attrNameLst>
                                      </p:cBhvr>
                                      <p:tavLst>
                                        <p:tav tm="0">
                                          <p:val>
                                            <p:fltVal val="0"/>
                                          </p:val>
                                        </p:tav>
                                        <p:tav tm="100000">
                                          <p:val>
                                            <p:strVal val="#ppt_h"/>
                                          </p:val>
                                        </p:tav>
                                      </p:tavLst>
                                    </p:anim>
                                    <p:animEffect transition="in" filter="fade">
                                      <p:cBhvr>
                                        <p:cTn id="7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allAtOnce"/>
      <p:bldP spid="13" grpId="0"/>
      <p:bldP spid="14" grpId="0"/>
      <p:bldP spid="16" grpId="0"/>
      <p:bldP spid="17"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914400"/>
            <a:ext cx="4495800" cy="563562"/>
          </a:xfrm>
        </p:spPr>
        <p:txBody>
          <a:bodyPr/>
          <a:lstStyle/>
          <a:p>
            <a:pPr algn="l"/>
            <a:r>
              <a:rPr lang="en-US" sz="2400" b="1" dirty="0">
                <a:solidFill>
                  <a:srgbClr val="800000"/>
                </a:solidFill>
              </a:rPr>
              <a:t>I</a:t>
            </a:r>
            <a:r>
              <a:rPr lang="en-US" sz="2400" b="1" smtClean="0">
                <a:solidFill>
                  <a:srgbClr val="800000"/>
                </a:solidFill>
              </a:rPr>
              <a:t>. </a:t>
            </a:r>
            <a:r>
              <a:rPr lang="en-US" sz="2400" b="1" u="sng" dirty="0" smtClean="0">
                <a:solidFill>
                  <a:srgbClr val="800000"/>
                </a:solidFill>
              </a:rPr>
              <a:t>THÀNH PHẦN GỌI - ĐÁP:</a:t>
            </a:r>
            <a:endParaRPr lang="en-US" sz="2400" b="1" dirty="0">
              <a:solidFill>
                <a:srgbClr val="800000"/>
              </a:solidFill>
            </a:endParaRPr>
          </a:p>
        </p:txBody>
      </p:sp>
      <p:sp>
        <p:nvSpPr>
          <p:cNvPr id="9" name="Rectangle 2"/>
          <p:cNvSpPr txBox="1">
            <a:spLocks noChangeArrowheads="1"/>
          </p:cNvSpPr>
          <p:nvPr/>
        </p:nvSpPr>
        <p:spPr>
          <a:xfrm>
            <a:off x="304800" y="228600"/>
            <a:ext cx="8610600" cy="639762"/>
          </a:xfrm>
          <a:prstGeom prst="rect">
            <a:avLst/>
          </a:prstGeom>
          <a:ln w="57150" cmpd="thinThick">
            <a:solidFill>
              <a:schemeClr val="tx1"/>
            </a:solidFill>
          </a:ln>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1" u="none" strike="noStrike" kern="0" cap="none" spc="0" normalizeH="0" baseline="0" noProof="0" dirty="0" smtClean="0">
                <a:ln>
                  <a:noFill/>
                </a:ln>
                <a:solidFill>
                  <a:srgbClr val="FF0000"/>
                </a:solidFill>
                <a:effectLst/>
                <a:uLnTx/>
                <a:uFillTx/>
                <a:latin typeface="+mj-lt"/>
                <a:ea typeface="+mj-ea"/>
                <a:cs typeface="Arial" charset="0"/>
              </a:rPr>
              <a:t>§</a:t>
            </a:r>
            <a:r>
              <a:rPr lang="en-US" sz="3200" b="1" i="1" kern="0" dirty="0" smtClean="0">
                <a:solidFill>
                  <a:srgbClr val="FF0000"/>
                </a:solidFill>
                <a:latin typeface="+mj-lt"/>
                <a:ea typeface="+mj-ea"/>
                <a:cs typeface="Arial" charset="0"/>
              </a:rPr>
              <a:t>104.  CÁC THÀNH </a:t>
            </a:r>
            <a:r>
              <a:rPr lang="en-US" sz="3200" b="1" i="1" kern="0" dirty="0" err="1" smtClean="0">
                <a:solidFill>
                  <a:srgbClr val="FF0000"/>
                </a:solidFill>
                <a:latin typeface="+mj-lt"/>
                <a:ea typeface="+mj-ea"/>
                <a:cs typeface="Arial" charset="0"/>
              </a:rPr>
              <a:t>BiỆT</a:t>
            </a:r>
            <a:r>
              <a:rPr lang="en-US" sz="3200" b="1" i="1" kern="0" dirty="0" smtClean="0">
                <a:solidFill>
                  <a:srgbClr val="FF0000"/>
                </a:solidFill>
                <a:latin typeface="+mj-lt"/>
                <a:ea typeface="+mj-ea"/>
                <a:cs typeface="Arial" charset="0"/>
              </a:rPr>
              <a:t> LẬP (TT)</a:t>
            </a:r>
            <a:endParaRPr kumimoji="0" lang="en-US" sz="2800" b="1" i="1" u="none" strike="noStrike" kern="0" cap="none" spc="0" normalizeH="0" baseline="0" noProof="0" dirty="0" smtClean="0">
              <a:ln>
                <a:noFill/>
              </a:ln>
              <a:solidFill>
                <a:srgbClr val="FF0000"/>
              </a:solidFill>
              <a:effectLst/>
              <a:uLnTx/>
              <a:uFillTx/>
              <a:latin typeface="+mj-lt"/>
              <a:ea typeface="+mj-ea"/>
              <a:cs typeface="+mj-cs"/>
            </a:endParaRPr>
          </a:p>
        </p:txBody>
      </p:sp>
      <p:sp>
        <p:nvSpPr>
          <p:cNvPr id="11" name="Rectangle 10"/>
          <p:cNvSpPr txBox="1">
            <a:spLocks noChangeArrowheads="1"/>
          </p:cNvSpPr>
          <p:nvPr/>
        </p:nvSpPr>
        <p:spPr bwMode="auto">
          <a:xfrm>
            <a:off x="6096000" y="1752600"/>
            <a:ext cx="2895600" cy="43433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en-US" sz="2400" b="1" i="0" u="none" strike="noStrike" kern="0" cap="none" spc="0" normalizeH="0" baseline="0" noProof="0" dirty="0" smtClean="0">
                <a:ln>
                  <a:noFill/>
                </a:ln>
                <a:solidFill>
                  <a:srgbClr val="800000"/>
                </a:solidFill>
                <a:effectLst/>
                <a:uLnTx/>
                <a:uFillTx/>
                <a:latin typeface="Times New Roman" pitchFamily="18" charset="0"/>
                <a:ea typeface="+mn-ea"/>
                <a:cs typeface="+mn-cs"/>
              </a:rPr>
              <a:t>                  </a:t>
            </a:r>
          </a:p>
          <a:p>
            <a:pPr marL="457200" marR="0" lvl="0" indent="-457200" algn="l" defTabSz="914400" rtl="0" eaLnBrk="1" fontAlgn="base" latinLnBrk="0" hangingPunct="1">
              <a:lnSpc>
                <a:spcPct val="100000"/>
              </a:lnSpc>
              <a:spcBef>
                <a:spcPct val="20000"/>
              </a:spcBef>
              <a:spcAft>
                <a:spcPct val="0"/>
              </a:spcAft>
              <a:buClrTx/>
              <a:buSzTx/>
              <a:tabLst/>
              <a:defRPr/>
            </a:pPr>
            <a:endParaRPr kumimoji="0" lang="en-US" sz="2400" b="1" i="0" u="none" strike="noStrike" kern="0" cap="none" spc="0" normalizeH="0" baseline="0" noProof="0" dirty="0">
              <a:ln>
                <a:noFill/>
              </a:ln>
              <a:solidFill>
                <a:schemeClr val="tx1"/>
              </a:solidFill>
              <a:effectLst/>
              <a:uLnTx/>
              <a:uFillTx/>
              <a:latin typeface="Times New Roman" pitchFamily="18" charset="0"/>
              <a:ea typeface="+mn-ea"/>
              <a:cs typeface="+mn-cs"/>
            </a:endParaRPr>
          </a:p>
        </p:txBody>
      </p:sp>
      <p:pic>
        <p:nvPicPr>
          <p:cNvPr id="20" name="Picture 5"/>
          <p:cNvPicPr>
            <a:picLocks noChangeAspect="1" noChangeArrowheads="1"/>
          </p:cNvPicPr>
          <p:nvPr/>
        </p:nvPicPr>
        <p:blipFill>
          <a:blip r:embed="rId3"/>
          <a:srcRect/>
          <a:stretch>
            <a:fillRect/>
          </a:stretch>
        </p:blipFill>
        <p:spPr bwMode="auto">
          <a:xfrm>
            <a:off x="2743200" y="1524000"/>
            <a:ext cx="6019800" cy="4876800"/>
          </a:xfrm>
          <a:prstGeom prst="rect">
            <a:avLst/>
          </a:prstGeom>
          <a:noFill/>
        </p:spPr>
      </p:pic>
      <p:sp>
        <p:nvSpPr>
          <p:cNvPr id="22" name="Rectangle 21"/>
          <p:cNvSpPr/>
          <p:nvPr/>
        </p:nvSpPr>
        <p:spPr>
          <a:xfrm>
            <a:off x="152400" y="2514600"/>
            <a:ext cx="1981200" cy="3046988"/>
          </a:xfrm>
          <a:prstGeom prst="rect">
            <a:avLst/>
          </a:prstGeom>
          <a:solidFill>
            <a:schemeClr val="bg2">
              <a:lumMod val="20000"/>
              <a:lumOff val="80000"/>
            </a:schemeClr>
          </a:solidFill>
          <a:ln w="28575">
            <a:solidFill>
              <a:srgbClr val="0000FF"/>
            </a:solidFill>
          </a:ln>
        </p:spPr>
        <p:txBody>
          <a:bodyPr wrap="square">
            <a:spAutoFit/>
          </a:bodyPr>
          <a:lstStyle/>
          <a:p>
            <a:pPr algn="just"/>
            <a:r>
              <a:rPr lang="en-US" sz="2400" b="1" dirty="0" err="1" smtClean="0">
                <a:solidFill>
                  <a:srgbClr val="800000"/>
                </a:solidFill>
              </a:rPr>
              <a:t>Hãy</a:t>
            </a:r>
            <a:r>
              <a:rPr lang="en-US" sz="2400" b="1" dirty="0" smtClean="0">
                <a:solidFill>
                  <a:srgbClr val="800000"/>
                </a:solidFill>
              </a:rPr>
              <a:t> </a:t>
            </a:r>
            <a:r>
              <a:rPr lang="en-US" sz="2400" b="1" dirty="0" err="1" smtClean="0">
                <a:solidFill>
                  <a:srgbClr val="800000"/>
                </a:solidFill>
              </a:rPr>
              <a:t>quan</a:t>
            </a:r>
            <a:r>
              <a:rPr lang="en-US" sz="2400" b="1" dirty="0" smtClean="0">
                <a:solidFill>
                  <a:srgbClr val="800000"/>
                </a:solidFill>
              </a:rPr>
              <a:t> </a:t>
            </a:r>
            <a:r>
              <a:rPr lang="en-US" sz="2400" b="1" dirty="0" err="1" smtClean="0">
                <a:solidFill>
                  <a:srgbClr val="800000"/>
                </a:solidFill>
              </a:rPr>
              <a:t>sát</a:t>
            </a:r>
            <a:r>
              <a:rPr lang="en-US" sz="2400" b="1" dirty="0" smtClean="0">
                <a:solidFill>
                  <a:srgbClr val="800000"/>
                </a:solidFill>
              </a:rPr>
              <a:t> </a:t>
            </a:r>
            <a:r>
              <a:rPr lang="en-US" sz="2400" b="1" dirty="0" err="1" smtClean="0">
                <a:solidFill>
                  <a:srgbClr val="800000"/>
                </a:solidFill>
              </a:rPr>
              <a:t>bức</a:t>
            </a:r>
            <a:r>
              <a:rPr lang="en-US" sz="2400" b="1" dirty="0" smtClean="0">
                <a:solidFill>
                  <a:srgbClr val="800000"/>
                </a:solidFill>
              </a:rPr>
              <a:t> </a:t>
            </a:r>
            <a:r>
              <a:rPr lang="en-US" sz="2400" b="1" dirty="0" err="1" smtClean="0">
                <a:solidFill>
                  <a:srgbClr val="800000"/>
                </a:solidFill>
              </a:rPr>
              <a:t>tranh</a:t>
            </a:r>
            <a:r>
              <a:rPr lang="en-US" sz="2400" b="1" dirty="0" smtClean="0">
                <a:solidFill>
                  <a:srgbClr val="800000"/>
                </a:solidFill>
              </a:rPr>
              <a:t> </a:t>
            </a:r>
            <a:r>
              <a:rPr lang="en-US" sz="2400" b="1" dirty="0" err="1" smtClean="0">
                <a:solidFill>
                  <a:srgbClr val="800000"/>
                </a:solidFill>
              </a:rPr>
              <a:t>bên</a:t>
            </a:r>
            <a:r>
              <a:rPr lang="en-US" sz="2400" b="1" dirty="0" smtClean="0">
                <a:solidFill>
                  <a:srgbClr val="800000"/>
                </a:solidFill>
              </a:rPr>
              <a:t> </a:t>
            </a:r>
            <a:r>
              <a:rPr lang="en-US" sz="2400" b="1" dirty="0" err="1" smtClean="0">
                <a:solidFill>
                  <a:srgbClr val="800000"/>
                </a:solidFill>
              </a:rPr>
              <a:t>và</a:t>
            </a:r>
            <a:r>
              <a:rPr lang="en-US" sz="2400" b="1" dirty="0" smtClean="0">
                <a:solidFill>
                  <a:srgbClr val="800000"/>
                </a:solidFill>
              </a:rPr>
              <a:t> </a:t>
            </a:r>
            <a:r>
              <a:rPr lang="en-US" sz="2400" b="1" dirty="0" err="1" smtClean="0">
                <a:solidFill>
                  <a:srgbClr val="800000"/>
                </a:solidFill>
              </a:rPr>
              <a:t>viết</a:t>
            </a:r>
            <a:r>
              <a:rPr lang="en-US" sz="2400" b="1" dirty="0" smtClean="0">
                <a:solidFill>
                  <a:srgbClr val="800000"/>
                </a:solidFill>
              </a:rPr>
              <a:t> </a:t>
            </a:r>
            <a:r>
              <a:rPr lang="en-US" sz="2400" b="1" dirty="0" err="1" smtClean="0">
                <a:solidFill>
                  <a:srgbClr val="800000"/>
                </a:solidFill>
              </a:rPr>
              <a:t>một</a:t>
            </a:r>
            <a:r>
              <a:rPr lang="en-US" sz="2400" b="1" dirty="0" smtClean="0">
                <a:solidFill>
                  <a:srgbClr val="800000"/>
                </a:solidFill>
              </a:rPr>
              <a:t> </a:t>
            </a:r>
            <a:r>
              <a:rPr lang="en-US" sz="2400" b="1" dirty="0" err="1" smtClean="0">
                <a:solidFill>
                  <a:srgbClr val="800000"/>
                </a:solidFill>
              </a:rPr>
              <a:t>lời</a:t>
            </a:r>
            <a:r>
              <a:rPr lang="en-US" sz="2400" b="1" dirty="0" smtClean="0">
                <a:solidFill>
                  <a:srgbClr val="800000"/>
                </a:solidFill>
              </a:rPr>
              <a:t> </a:t>
            </a:r>
            <a:r>
              <a:rPr lang="en-US" sz="2400" b="1" dirty="0" err="1" smtClean="0">
                <a:solidFill>
                  <a:srgbClr val="800000"/>
                </a:solidFill>
              </a:rPr>
              <a:t>hội</a:t>
            </a:r>
            <a:r>
              <a:rPr lang="en-US" sz="2400" b="1" dirty="0" smtClean="0">
                <a:solidFill>
                  <a:srgbClr val="800000"/>
                </a:solidFill>
              </a:rPr>
              <a:t> </a:t>
            </a:r>
            <a:r>
              <a:rPr lang="en-US" sz="2400" b="1" dirty="0" err="1" smtClean="0">
                <a:solidFill>
                  <a:srgbClr val="800000"/>
                </a:solidFill>
              </a:rPr>
              <a:t>thoại</a:t>
            </a:r>
            <a:r>
              <a:rPr lang="en-US" sz="2400" b="1" dirty="0" smtClean="0">
                <a:solidFill>
                  <a:srgbClr val="800000"/>
                </a:solidFill>
              </a:rPr>
              <a:t> </a:t>
            </a:r>
            <a:r>
              <a:rPr lang="en-US" sz="2400" b="1" dirty="0" err="1" smtClean="0">
                <a:solidFill>
                  <a:srgbClr val="800000"/>
                </a:solidFill>
              </a:rPr>
              <a:t>có</a:t>
            </a:r>
            <a:r>
              <a:rPr lang="en-US" sz="2400" b="1" dirty="0" smtClean="0">
                <a:solidFill>
                  <a:srgbClr val="800000"/>
                </a:solidFill>
              </a:rPr>
              <a:t> </a:t>
            </a:r>
            <a:r>
              <a:rPr lang="en-US" sz="2400" b="1" dirty="0" err="1" smtClean="0">
                <a:solidFill>
                  <a:srgbClr val="800000"/>
                </a:solidFill>
              </a:rPr>
              <a:t>sử</a:t>
            </a:r>
            <a:r>
              <a:rPr lang="en-US" sz="2400" b="1" dirty="0" smtClean="0">
                <a:solidFill>
                  <a:srgbClr val="800000"/>
                </a:solidFill>
              </a:rPr>
              <a:t> </a:t>
            </a:r>
            <a:r>
              <a:rPr lang="en-US" sz="2400" b="1" dirty="0" err="1" smtClean="0">
                <a:solidFill>
                  <a:srgbClr val="800000"/>
                </a:solidFill>
              </a:rPr>
              <a:t>dụng</a:t>
            </a:r>
            <a:r>
              <a:rPr lang="en-US" sz="2400" b="1" dirty="0" smtClean="0">
                <a:solidFill>
                  <a:srgbClr val="800000"/>
                </a:solidFill>
              </a:rPr>
              <a:t> </a:t>
            </a:r>
            <a:r>
              <a:rPr lang="en-US" sz="2400" b="1" dirty="0" err="1" smtClean="0">
                <a:solidFill>
                  <a:srgbClr val="800000"/>
                </a:solidFill>
              </a:rPr>
              <a:t>thành</a:t>
            </a:r>
            <a:r>
              <a:rPr lang="en-US" sz="2400" b="1" dirty="0" smtClean="0">
                <a:solidFill>
                  <a:srgbClr val="800000"/>
                </a:solidFill>
              </a:rPr>
              <a:t> </a:t>
            </a:r>
            <a:r>
              <a:rPr lang="en-US" sz="2400" b="1" dirty="0" err="1" smtClean="0">
                <a:solidFill>
                  <a:srgbClr val="800000"/>
                </a:solidFill>
              </a:rPr>
              <a:t>phần</a:t>
            </a:r>
            <a:r>
              <a:rPr lang="en-US" sz="2400" b="1" dirty="0" smtClean="0">
                <a:solidFill>
                  <a:srgbClr val="800000"/>
                </a:solidFill>
              </a:rPr>
              <a:t> </a:t>
            </a:r>
            <a:r>
              <a:rPr lang="en-US" sz="2400" b="1" i="1" dirty="0" err="1" smtClean="0">
                <a:solidFill>
                  <a:srgbClr val="800000"/>
                </a:solidFill>
              </a:rPr>
              <a:t>gọi</a:t>
            </a:r>
            <a:r>
              <a:rPr lang="en-US" sz="2400" b="1" i="1" dirty="0" smtClean="0">
                <a:solidFill>
                  <a:srgbClr val="800000"/>
                </a:solidFill>
              </a:rPr>
              <a:t> – </a:t>
            </a:r>
            <a:r>
              <a:rPr lang="en-US" sz="2400" b="1" i="1" dirty="0" err="1" smtClean="0">
                <a:solidFill>
                  <a:srgbClr val="800000"/>
                </a:solidFill>
              </a:rPr>
              <a:t>đáp</a:t>
            </a:r>
            <a:r>
              <a:rPr lang="en-US" sz="2400" b="1" i="1" dirty="0" smtClean="0">
                <a:solidFill>
                  <a:srgbClr val="800000"/>
                </a:solidFill>
              </a:rPr>
              <a:t>.</a:t>
            </a:r>
            <a:endParaRPr lang="en-US" sz="2400" i="1" dirty="0">
              <a:solidFill>
                <a:srgbClr val="800000"/>
              </a:solidFill>
            </a:endParaRPr>
          </a:p>
        </p:txBody>
      </p:sp>
      <p:sp>
        <p:nvSpPr>
          <p:cNvPr id="2" name="Right Arrow 1"/>
          <p:cNvSpPr/>
          <p:nvPr/>
        </p:nvSpPr>
        <p:spPr>
          <a:xfrm>
            <a:off x="2138680" y="3866643"/>
            <a:ext cx="604520" cy="248157"/>
          </a:xfrm>
          <a:prstGeom prst="rightArrow">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amond(in)">
                                      <p:cBhvr>
                                        <p:cTn id="7" dur="500"/>
                                        <p:tgtEl>
                                          <p:spTgt spid="20"/>
                                        </p:tgtEl>
                                      </p:cBhvr>
                                    </p:animEffect>
                                  </p:childTnLst>
                                </p:cTn>
                              </p:par>
                              <p:par>
                                <p:cTn id="8" presetID="8" presetClass="entr" presetSubtype="16" fill="hold" nodeType="withEffect">
                                  <p:stCondLst>
                                    <p:cond delay="0"/>
                                  </p:stCondLst>
                                  <p:childTnLst>
                                    <p:set>
                                      <p:cBhvr>
                                        <p:cTn id="9" dur="1" fill="hold">
                                          <p:stCondLst>
                                            <p:cond delay="0"/>
                                          </p:stCondLst>
                                        </p:cTn>
                                        <p:tgtEl>
                                          <p:spTgt spid="11">
                                            <p:txEl>
                                              <p:pRg st="0" end="0"/>
                                            </p:txEl>
                                          </p:spTgt>
                                        </p:tgtEl>
                                        <p:attrNameLst>
                                          <p:attrName>style.visibility</p:attrName>
                                        </p:attrNameLst>
                                      </p:cBhvr>
                                      <p:to>
                                        <p:strVal val="visible"/>
                                      </p:to>
                                    </p:set>
                                    <p:animEffect transition="in" filter="diamond(in)">
                                      <p:cBhvr>
                                        <p:cTn id="10"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a:hlinkClick r:id="" action="ppaction://media"/>
          </p:cNvPr>
          <p:cNvPicPr>
            <a:picLocks noGrp="1" noRot="1" noChangeAspect="1" noChangeArrowheads="1"/>
          </p:cNvPicPr>
          <p:nvPr>
            <p:ph sz="quarter" idx="2"/>
            <a:wavAudioFile r:embed="rId1" name="chord.wav"/>
          </p:nvPr>
        </p:nvPicPr>
        <p:blipFill>
          <a:blip r:embed="rId5"/>
          <a:srcRect/>
          <a:stretch>
            <a:fillRect/>
          </a:stretch>
        </p:blipFill>
        <p:spPr>
          <a:xfrm>
            <a:off x="1676400" y="5867400"/>
            <a:ext cx="304800" cy="304800"/>
          </a:xfrm>
        </p:spPr>
      </p:pic>
      <p:sp>
        <p:nvSpPr>
          <p:cNvPr id="77827" name="Rectangle 3"/>
          <p:cNvSpPr>
            <a:spLocks noGrp="1" noChangeArrowheads="1"/>
          </p:cNvSpPr>
          <p:nvPr>
            <p:ph type="title"/>
          </p:nvPr>
        </p:nvSpPr>
        <p:spPr>
          <a:xfrm>
            <a:off x="381000" y="152400"/>
            <a:ext cx="4648200" cy="1524000"/>
          </a:xfrm>
          <a:prstGeom prst="cloudCallout">
            <a:avLst>
              <a:gd name="adj1" fmla="val -20935"/>
              <a:gd name="adj2" fmla="val 124065"/>
            </a:avLst>
          </a:prstGeom>
          <a:solidFill>
            <a:schemeClr val="accent1"/>
          </a:solidFill>
          <a:ln/>
        </p:spPr>
        <p:txBody>
          <a:bodyPr/>
          <a:lstStyle/>
          <a:p>
            <a:endParaRPr lang="en-US" dirty="0"/>
          </a:p>
        </p:txBody>
      </p:sp>
      <p:sp>
        <p:nvSpPr>
          <p:cNvPr id="77828" name="Rectangle 4"/>
          <p:cNvSpPr>
            <a:spLocks noGrp="1" noChangeArrowheads="1"/>
          </p:cNvSpPr>
          <p:nvPr>
            <p:ph type="body" sz="half" idx="3"/>
          </p:nvPr>
        </p:nvSpPr>
        <p:spPr>
          <a:xfrm>
            <a:off x="990600" y="4114800"/>
            <a:ext cx="1676400" cy="2087563"/>
          </a:xfrm>
          <a:prstGeom prst="can">
            <a:avLst>
              <a:gd name="adj" fmla="val 31132"/>
            </a:avLst>
          </a:prstGeom>
          <a:solidFill>
            <a:schemeClr val="accent1"/>
          </a:solidFill>
          <a:ln w="76200">
            <a:solidFill>
              <a:srgbClr val="FF0000"/>
            </a:solidFill>
            <a:round/>
            <a:headEnd type="none" w="med" len="med"/>
            <a:tailEnd type="none" w="med" len="med"/>
          </a:ln>
        </p:spPr>
        <p:txBody>
          <a:bodyPr/>
          <a:lstStyle/>
          <a:p>
            <a:pPr>
              <a:buFontTx/>
              <a:buNone/>
            </a:pPr>
            <a:endParaRPr lang="en-US" sz="2800"/>
          </a:p>
        </p:txBody>
      </p:sp>
      <p:pic>
        <p:nvPicPr>
          <p:cNvPr id="77829" name="Picture 5" descr="2011_300102b"/>
          <p:cNvPicPr>
            <a:picLocks noGrp="1" noChangeAspect="1" noChangeArrowheads="1" noCrop="1"/>
          </p:cNvPicPr>
          <p:nvPr>
            <p:ph sz="quarter" idx="1"/>
          </p:nvPr>
        </p:nvPicPr>
        <p:blipFill>
          <a:blip r:embed="rId6" cstate="print"/>
          <a:srcRect/>
          <a:stretch>
            <a:fillRect/>
          </a:stretch>
        </p:blipFill>
        <p:spPr>
          <a:xfrm>
            <a:off x="1295400" y="457200"/>
            <a:ext cx="1058863" cy="1050925"/>
          </a:xfrm>
        </p:spPr>
      </p:pic>
      <p:sp>
        <p:nvSpPr>
          <p:cNvPr id="77830" name="Oval 6"/>
          <p:cNvSpPr>
            <a:spLocks noChangeArrowheads="1"/>
          </p:cNvSpPr>
          <p:nvPr/>
        </p:nvSpPr>
        <p:spPr bwMode="auto">
          <a:xfrm>
            <a:off x="1600200" y="2667000"/>
            <a:ext cx="228600" cy="304800"/>
          </a:xfrm>
          <a:prstGeom prst="ellipse">
            <a:avLst/>
          </a:prstGeom>
          <a:solidFill>
            <a:schemeClr val="accent1"/>
          </a:solidFill>
          <a:ln w="12700">
            <a:noFill/>
            <a:round/>
            <a:headEnd/>
            <a:tailEnd/>
          </a:ln>
          <a:effectLst/>
        </p:spPr>
        <p:txBody>
          <a:bodyPr wrap="none" anchor="ctr"/>
          <a:lstStyle/>
          <a:p>
            <a:endParaRPr lang="en-US"/>
          </a:p>
        </p:txBody>
      </p:sp>
      <p:sp>
        <p:nvSpPr>
          <p:cNvPr id="77831" name="Text Box 7"/>
          <p:cNvSpPr txBox="1">
            <a:spLocks noChangeArrowheads="1"/>
          </p:cNvSpPr>
          <p:nvPr/>
        </p:nvSpPr>
        <p:spPr bwMode="auto">
          <a:xfrm>
            <a:off x="3565525" y="3465513"/>
            <a:ext cx="184150" cy="366712"/>
          </a:xfrm>
          <a:prstGeom prst="rect">
            <a:avLst/>
          </a:prstGeom>
          <a:noFill/>
          <a:ln w="9525">
            <a:noFill/>
            <a:miter lim="800000"/>
            <a:headEnd/>
            <a:tailEnd/>
          </a:ln>
          <a:effectLst/>
        </p:spPr>
        <p:txBody>
          <a:bodyPr wrap="none">
            <a:spAutoFit/>
          </a:bodyPr>
          <a:lstStyle/>
          <a:p>
            <a:endParaRPr lang="en-US"/>
          </a:p>
        </p:txBody>
      </p:sp>
      <p:sp>
        <p:nvSpPr>
          <p:cNvPr id="77832" name="Text Box 8"/>
          <p:cNvSpPr txBox="1">
            <a:spLocks noChangeArrowheads="1"/>
          </p:cNvSpPr>
          <p:nvPr/>
        </p:nvSpPr>
        <p:spPr bwMode="auto">
          <a:xfrm>
            <a:off x="3717925" y="3617913"/>
            <a:ext cx="184150" cy="366712"/>
          </a:xfrm>
          <a:prstGeom prst="rect">
            <a:avLst/>
          </a:prstGeom>
          <a:noFill/>
          <a:ln w="9525">
            <a:noFill/>
            <a:miter lim="800000"/>
            <a:headEnd/>
            <a:tailEnd/>
          </a:ln>
          <a:effectLst/>
        </p:spPr>
        <p:txBody>
          <a:bodyPr wrap="none">
            <a:spAutoFit/>
          </a:bodyPr>
          <a:lstStyle/>
          <a:p>
            <a:endParaRPr lang="en-US"/>
          </a:p>
        </p:txBody>
      </p:sp>
      <p:sp>
        <p:nvSpPr>
          <p:cNvPr id="77833" name="Text Box 9"/>
          <p:cNvSpPr txBox="1">
            <a:spLocks noChangeArrowheads="1"/>
          </p:cNvSpPr>
          <p:nvPr/>
        </p:nvSpPr>
        <p:spPr bwMode="auto">
          <a:xfrm>
            <a:off x="3870325" y="3770313"/>
            <a:ext cx="184150" cy="366712"/>
          </a:xfrm>
          <a:prstGeom prst="rect">
            <a:avLst/>
          </a:prstGeom>
          <a:noFill/>
          <a:ln w="9525">
            <a:noFill/>
            <a:miter lim="800000"/>
            <a:headEnd/>
            <a:tailEnd/>
          </a:ln>
          <a:effectLst/>
        </p:spPr>
        <p:txBody>
          <a:bodyPr wrap="none">
            <a:spAutoFit/>
          </a:bodyPr>
          <a:lstStyle/>
          <a:p>
            <a:endParaRPr lang="en-US"/>
          </a:p>
        </p:txBody>
      </p:sp>
      <p:sp>
        <p:nvSpPr>
          <p:cNvPr id="77834" name="Text Box 10"/>
          <p:cNvSpPr txBox="1">
            <a:spLocks noChangeArrowheads="1"/>
          </p:cNvSpPr>
          <p:nvPr/>
        </p:nvSpPr>
        <p:spPr bwMode="auto">
          <a:xfrm>
            <a:off x="5546725" y="3922713"/>
            <a:ext cx="184150" cy="366712"/>
          </a:xfrm>
          <a:prstGeom prst="rect">
            <a:avLst/>
          </a:prstGeom>
          <a:noFill/>
          <a:ln w="9525">
            <a:noFill/>
            <a:miter lim="800000"/>
            <a:headEnd/>
            <a:tailEnd/>
          </a:ln>
          <a:effectLst/>
        </p:spPr>
        <p:txBody>
          <a:bodyPr wrap="none">
            <a:spAutoFit/>
          </a:bodyPr>
          <a:lstStyle/>
          <a:p>
            <a:endParaRPr lang="en-US"/>
          </a:p>
        </p:txBody>
      </p:sp>
      <p:sp>
        <p:nvSpPr>
          <p:cNvPr id="77835" name="AutoShape 11">
            <a:hlinkClick r:id="rId7" action="ppaction://hlinksldjump" tooltip="tr.lai"/>
          </p:cNvPr>
          <p:cNvSpPr>
            <a:spLocks noChangeArrowheads="1"/>
          </p:cNvSpPr>
          <p:nvPr/>
        </p:nvSpPr>
        <p:spPr bwMode="auto">
          <a:xfrm>
            <a:off x="609600" y="4038600"/>
            <a:ext cx="2514600" cy="2209800"/>
          </a:xfrm>
          <a:prstGeom prst="plaque">
            <a:avLst>
              <a:gd name="adj" fmla="val 16667"/>
            </a:avLst>
          </a:prstGeom>
          <a:solidFill>
            <a:srgbClr val="FF0000"/>
          </a:solidFill>
          <a:ln w="12700" cap="sq">
            <a:solidFill>
              <a:schemeClr val="tx1"/>
            </a:solidFill>
            <a:miter lim="800000"/>
            <a:headEnd type="none" w="sm" len="sm"/>
            <a:tailEnd type="none" w="sm" len="sm"/>
          </a:ln>
          <a:effectLst/>
        </p:spPr>
        <p:txBody>
          <a:bodyPr wrap="none" anchor="ctr"/>
          <a:lstStyle/>
          <a:p>
            <a:pPr algn="ctr"/>
            <a:r>
              <a:rPr lang="en-US" sz="3600" b="1" smtClean="0">
                <a:solidFill>
                  <a:srgbClr val="FFFF00"/>
                </a:solidFill>
                <a:latin typeface="Times New Roman" pitchFamily="18" charset="0"/>
                <a:cs typeface="Times New Roman" pitchFamily="18" charset="0"/>
              </a:rPr>
              <a:t>Hết giờ </a:t>
            </a:r>
            <a:r>
              <a:rPr lang="en-US" sz="3600" b="1">
                <a:solidFill>
                  <a:srgbClr val="FFFF00"/>
                </a:solidFill>
                <a:latin typeface="VNI-Times" pitchFamily="2" charset="0"/>
                <a:cs typeface="Arial" charset="0"/>
              </a:rPr>
              <a:t>!</a:t>
            </a:r>
          </a:p>
        </p:txBody>
      </p:sp>
      <p:sp>
        <p:nvSpPr>
          <p:cNvPr id="77836" name="Rectangle 12"/>
          <p:cNvSpPr>
            <a:spLocks noChangeArrowheads="1"/>
          </p:cNvSpPr>
          <p:nvPr/>
        </p:nvSpPr>
        <p:spPr bwMode="auto">
          <a:xfrm>
            <a:off x="2514600" y="838200"/>
            <a:ext cx="1447800" cy="381000"/>
          </a:xfrm>
          <a:prstGeom prst="rect">
            <a:avLst/>
          </a:prstGeom>
          <a:solidFill>
            <a:schemeClr val="accent1"/>
          </a:solidFill>
          <a:ln w="38100" cap="sq">
            <a:solidFill>
              <a:srgbClr val="0000FF"/>
            </a:solidFill>
            <a:miter lim="800000"/>
            <a:headEnd type="none" w="sm" len="sm"/>
            <a:tailEnd type="none" w="sm" len="sm"/>
          </a:ln>
          <a:effectLst/>
        </p:spPr>
        <p:txBody>
          <a:bodyPr wrap="none" anchor="ctr"/>
          <a:lstStyle/>
          <a:p>
            <a:pPr algn="ctr"/>
            <a:r>
              <a:rPr lang="en-US" sz="2400" b="1" smtClean="0">
                <a:solidFill>
                  <a:srgbClr val="FF0000"/>
                </a:solidFill>
                <a:latin typeface="Times New Roman" pitchFamily="18" charset="0"/>
                <a:cs typeface="Times New Roman" pitchFamily="18" charset="0"/>
              </a:rPr>
              <a:t>Bắt đầu</a:t>
            </a:r>
            <a:endParaRPr lang="en-US" sz="2400" b="1">
              <a:solidFill>
                <a:srgbClr val="FF0000"/>
              </a:solidFill>
              <a:latin typeface="Times New Roman" pitchFamily="18" charset="0"/>
              <a:cs typeface="Times New Roman" pitchFamily="18" charset="0"/>
            </a:endParaRPr>
          </a:p>
        </p:txBody>
      </p:sp>
      <p:sp>
        <p:nvSpPr>
          <p:cNvPr id="77837" name="Oval 13"/>
          <p:cNvSpPr>
            <a:spLocks noChangeArrowheads="1"/>
          </p:cNvSpPr>
          <p:nvPr/>
        </p:nvSpPr>
        <p:spPr bwMode="auto">
          <a:xfrm>
            <a:off x="1828800" y="2362200"/>
            <a:ext cx="228600" cy="304800"/>
          </a:xfrm>
          <a:prstGeom prst="ellipse">
            <a:avLst/>
          </a:prstGeom>
          <a:solidFill>
            <a:schemeClr val="accent1"/>
          </a:solidFill>
          <a:ln w="12700">
            <a:noFill/>
            <a:round/>
            <a:headEnd/>
            <a:tailEnd/>
          </a:ln>
          <a:effectLst/>
        </p:spPr>
        <p:txBody>
          <a:bodyPr wrap="none" anchor="ctr"/>
          <a:lstStyle/>
          <a:p>
            <a:endParaRPr lang="en-US"/>
          </a:p>
        </p:txBody>
      </p:sp>
      <p:sp>
        <p:nvSpPr>
          <p:cNvPr id="77838" name="Oval 14"/>
          <p:cNvSpPr>
            <a:spLocks noChangeArrowheads="1"/>
          </p:cNvSpPr>
          <p:nvPr/>
        </p:nvSpPr>
        <p:spPr bwMode="auto">
          <a:xfrm>
            <a:off x="2057400" y="1981200"/>
            <a:ext cx="228600" cy="304800"/>
          </a:xfrm>
          <a:prstGeom prst="ellipse">
            <a:avLst/>
          </a:prstGeom>
          <a:solidFill>
            <a:schemeClr val="accent1"/>
          </a:solidFill>
          <a:ln w="12700">
            <a:noFill/>
            <a:round/>
            <a:headEnd/>
            <a:tailEnd/>
          </a:ln>
          <a:effectLst/>
        </p:spPr>
        <p:txBody>
          <a:bodyPr wrap="none" anchor="ctr"/>
          <a:lstStyle/>
          <a:p>
            <a:endParaRPr lang="en-US"/>
          </a:p>
        </p:txBody>
      </p:sp>
      <p:sp>
        <p:nvSpPr>
          <p:cNvPr id="77839" name="Text Box 15"/>
          <p:cNvSpPr txBox="1">
            <a:spLocks noChangeArrowheads="1"/>
          </p:cNvSpPr>
          <p:nvPr/>
        </p:nvSpPr>
        <p:spPr bwMode="auto">
          <a:xfrm>
            <a:off x="4873085" y="5562600"/>
            <a:ext cx="3363421" cy="461665"/>
          </a:xfrm>
          <a:prstGeom prst="rect">
            <a:avLst/>
          </a:prstGeom>
          <a:noFill/>
          <a:ln w="76200" cmpd="tri">
            <a:solidFill>
              <a:srgbClr val="FF0000"/>
            </a:solidFill>
            <a:miter lim="800000"/>
            <a:headEnd/>
            <a:tailEnd/>
          </a:ln>
          <a:effectLst/>
        </p:spPr>
        <p:txBody>
          <a:bodyPr wrap="none">
            <a:spAutoFit/>
          </a:bodyPr>
          <a:lstStyle/>
          <a:p>
            <a:pPr algn="ctr"/>
            <a:r>
              <a:rPr lang="en-US" sz="2400" smtClean="0">
                <a:solidFill>
                  <a:srgbClr val="0000FF"/>
                </a:solidFill>
                <a:latin typeface="Times New Roman" pitchFamily="18" charset="0"/>
                <a:cs typeface="Times New Roman" pitchFamily="18" charset="0"/>
              </a:rPr>
              <a:t>Thời gian suy nghĩ 2 phút</a:t>
            </a:r>
            <a:endParaRPr lang="en-US" sz="2400" dirty="0">
              <a:solidFill>
                <a:srgbClr val="0000FF"/>
              </a:solidFill>
              <a:latin typeface="Times New Roman" pitchFamily="18" charset="0"/>
              <a:cs typeface="Times New Roman" pitchFamily="18" charset="0"/>
            </a:endParaRPr>
          </a:p>
        </p:txBody>
      </p:sp>
      <p:sp>
        <p:nvSpPr>
          <p:cNvPr id="77841" name="AutoShape 17"/>
          <p:cNvSpPr>
            <a:spLocks noChangeArrowheads="1"/>
          </p:cNvSpPr>
          <p:nvPr/>
        </p:nvSpPr>
        <p:spPr bwMode="auto">
          <a:xfrm>
            <a:off x="990600" y="4102100"/>
            <a:ext cx="1676400" cy="2100263"/>
          </a:xfrm>
          <a:prstGeom prst="can">
            <a:avLst>
              <a:gd name="adj" fmla="val 31321"/>
            </a:avLst>
          </a:prstGeom>
          <a:noFill/>
          <a:ln w="57150">
            <a:solidFill>
              <a:srgbClr val="FF0000"/>
            </a:solidFill>
            <a:round/>
            <a:headEnd/>
            <a:tailEnd/>
          </a:ln>
          <a:effectLst/>
        </p:spPr>
        <p:txBody>
          <a:bodyPr>
            <a:spAutoFit/>
          </a:bodyPr>
          <a:lstStyle/>
          <a:p>
            <a:endParaRPr lang="en-US" sz="8000"/>
          </a:p>
        </p:txBody>
      </p:sp>
      <p:pic>
        <p:nvPicPr>
          <p:cNvPr id="19" name="Picture 5"/>
          <p:cNvPicPr>
            <a:picLocks noChangeAspect="1" noChangeArrowheads="1"/>
          </p:cNvPicPr>
          <p:nvPr/>
        </p:nvPicPr>
        <p:blipFill>
          <a:blip r:embed="rId8"/>
          <a:srcRect/>
          <a:stretch>
            <a:fillRect/>
          </a:stretch>
        </p:blipFill>
        <p:spPr bwMode="auto">
          <a:xfrm>
            <a:off x="3657600" y="1295400"/>
            <a:ext cx="4953000" cy="4038600"/>
          </a:xfrm>
          <a:prstGeom prst="rect">
            <a:avLst/>
          </a:prstGeom>
          <a:noFill/>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amond(in)">
                                      <p:cBhvr>
                                        <p:cTn id="7" dur="500"/>
                                        <p:tgtEl>
                                          <p:spTgt spid="19"/>
                                        </p:tgtEl>
                                      </p:cBhvr>
                                    </p:animEffect>
                                  </p:childTnLst>
                                </p:cTn>
                              </p:par>
                              <p:par>
                                <p:cTn id="8" presetID="19" presetClass="entr" presetSubtype="10" fill="hold" grpId="0" nodeType="withEffect">
                                  <p:stCondLst>
                                    <p:cond delay="0"/>
                                  </p:stCondLst>
                                  <p:childTnLst>
                                    <p:set>
                                      <p:cBhvr>
                                        <p:cTn id="9" dur="1" fill="hold">
                                          <p:stCondLst>
                                            <p:cond delay="0"/>
                                          </p:stCondLst>
                                        </p:cTn>
                                        <p:tgtEl>
                                          <p:spTgt spid="77839"/>
                                        </p:tgtEl>
                                        <p:attrNameLst>
                                          <p:attrName>style.visibility</p:attrName>
                                        </p:attrNameLst>
                                      </p:cBhvr>
                                      <p:to>
                                        <p:strVal val="visible"/>
                                      </p:to>
                                    </p:set>
                                    <p:anim calcmode="lin" valueType="num">
                                      <p:cBhvr>
                                        <p:cTn id="10" dur="5000" fill="hold"/>
                                        <p:tgtEl>
                                          <p:spTgt spid="77839"/>
                                        </p:tgtEl>
                                        <p:attrNameLst>
                                          <p:attrName>ppt_w</p:attrName>
                                        </p:attrNameLst>
                                      </p:cBhvr>
                                      <p:tavLst>
                                        <p:tav tm="0" fmla="#ppt_w*sin(2.5*pi*$)">
                                          <p:val>
                                            <p:fltVal val="0"/>
                                          </p:val>
                                        </p:tav>
                                        <p:tav tm="100000">
                                          <p:val>
                                            <p:fltVal val="1"/>
                                          </p:val>
                                        </p:tav>
                                      </p:tavLst>
                                    </p:anim>
                                    <p:anim calcmode="lin" valueType="num">
                                      <p:cBhvr>
                                        <p:cTn id="11" dur="5000" fill="hold"/>
                                        <p:tgtEl>
                                          <p:spTgt spid="77839"/>
                                        </p:tgtEl>
                                        <p:attrNameLst>
                                          <p:attrName>ppt_h</p:attrName>
                                        </p:attrNameLst>
                                      </p:cBhvr>
                                      <p:tavLst>
                                        <p:tav tm="0">
                                          <p:val>
                                            <p:strVal val="#ppt_h"/>
                                          </p:val>
                                        </p:tav>
                                        <p:tav tm="100000">
                                          <p:val>
                                            <p:strVal val="#ppt_h"/>
                                          </p:val>
                                        </p:tav>
                                      </p:tavLst>
                                    </p:anim>
                                  </p:childTnLst>
                                </p:cTn>
                              </p:par>
                            </p:childTnLst>
                          </p:cTn>
                        </p:par>
                        <p:par>
                          <p:cTn id="12" fill="hold">
                            <p:stCondLst>
                              <p:cond delay="5000"/>
                            </p:stCondLst>
                            <p:childTnLst>
                              <p:par>
                                <p:cTn id="13" presetID="4" presetClass="exit" presetSubtype="16" fill="hold" nodeType="afterEffect">
                                  <p:stCondLst>
                                    <p:cond delay="5000"/>
                                  </p:stCondLst>
                                  <p:childTnLst>
                                    <p:animEffect transition="out" filter="box(in)">
                                      <p:cBhvr>
                                        <p:cTn id="14" dur="2000"/>
                                        <p:tgtEl>
                                          <p:spTgt spid="77836"/>
                                        </p:tgtEl>
                                      </p:cBhvr>
                                    </p:animEffect>
                                    <p:set>
                                      <p:cBhvr>
                                        <p:cTn id="15" dur="1" fill="hold">
                                          <p:stCondLst>
                                            <p:cond delay="1999"/>
                                          </p:stCondLst>
                                        </p:cTn>
                                        <p:tgtEl>
                                          <p:spTgt spid="77836"/>
                                        </p:tgtEl>
                                        <p:attrNameLst>
                                          <p:attrName>style.visibility</p:attrName>
                                        </p:attrNameLst>
                                      </p:cBhvr>
                                      <p:to>
                                        <p:strVal val="hidden"/>
                                      </p:to>
                                    </p:set>
                                  </p:childTnLst>
                                </p:cTn>
                              </p:par>
                            </p:childTnLst>
                          </p:cTn>
                        </p:par>
                        <p:par>
                          <p:cTn id="16" fill="hold">
                            <p:stCondLst>
                              <p:cond delay="12000"/>
                            </p:stCondLst>
                            <p:childTnLst>
                              <p:par>
                                <p:cTn id="17" presetID="22" presetClass="entr" presetSubtype="4" fill="hold" grpId="0" nodeType="afterEffect">
                                  <p:stCondLst>
                                    <p:cond delay="0"/>
                                  </p:stCondLst>
                                  <p:childTnLst>
                                    <p:set>
                                      <p:cBhvr>
                                        <p:cTn id="18" dur="1" fill="hold">
                                          <p:stCondLst>
                                            <p:cond delay="0"/>
                                          </p:stCondLst>
                                        </p:cTn>
                                        <p:tgtEl>
                                          <p:spTgt spid="77828">
                                            <p:bg/>
                                          </p:spTgt>
                                        </p:tgtEl>
                                        <p:attrNameLst>
                                          <p:attrName>style.visibility</p:attrName>
                                        </p:attrNameLst>
                                      </p:cBhvr>
                                      <p:to>
                                        <p:strVal val="visible"/>
                                      </p:to>
                                    </p:set>
                                    <p:animEffect transition="in" filter="wipe(down)">
                                      <p:cBhvr>
                                        <p:cTn id="19" dur="120000"/>
                                        <p:tgtEl>
                                          <p:spTgt spid="77828">
                                            <p:bg/>
                                          </p:spTgt>
                                        </p:tgtEl>
                                      </p:cBhvr>
                                    </p:animEffect>
                                  </p:childTnLst>
                                </p:cTn>
                              </p:par>
                              <p:par>
                                <p:cTn id="20" presetID="1" presetClass="mediacall" presetSubtype="0" fill="hold" nodeType="withEffect">
                                  <p:stCondLst>
                                    <p:cond delay="0"/>
                                  </p:stCondLst>
                                  <p:childTnLst>
                                    <p:cmd type="call" cmd="playFrom(0.0)">
                                      <p:cBhvr>
                                        <p:cTn id="21" dur="1099" fill="hold"/>
                                        <p:tgtEl>
                                          <p:spTgt spid="77826"/>
                                        </p:tgtEl>
                                      </p:cBhvr>
                                    </p:cmd>
                                  </p:childTnLst>
                                </p:cTn>
                              </p:par>
                              <p:par>
                                <p:cTn id="22" presetID="3" presetClass="entr" presetSubtype="10" fill="hold" grpId="0" nodeType="withEffect">
                                  <p:stCondLst>
                                    <p:cond delay="0"/>
                                  </p:stCondLst>
                                  <p:childTnLst>
                                    <p:set>
                                      <p:cBhvr>
                                        <p:cTn id="23" dur="1" fill="hold">
                                          <p:stCondLst>
                                            <p:cond delay="0"/>
                                          </p:stCondLst>
                                        </p:cTn>
                                        <p:tgtEl>
                                          <p:spTgt spid="77830"/>
                                        </p:tgtEl>
                                        <p:attrNameLst>
                                          <p:attrName>style.visibility</p:attrName>
                                        </p:attrNameLst>
                                      </p:cBhvr>
                                      <p:to>
                                        <p:strVal val="visible"/>
                                      </p:to>
                                    </p:set>
                                    <p:animEffect transition="in" filter="blinds(horizontal)">
                                      <p:cBhvr>
                                        <p:cTn id="24" dur="500"/>
                                        <p:tgtEl>
                                          <p:spTgt spid="77830"/>
                                        </p:tgtEl>
                                      </p:cBhvr>
                                    </p:animEffect>
                                  </p:childTnLst>
                                </p:cTn>
                              </p:par>
                              <p:par>
                                <p:cTn id="25" presetID="42" presetClass="path" presetSubtype="0" repeatCount="120000" accel="50000" decel="50000" fill="hold" grpId="1" nodeType="withEffect">
                                  <p:stCondLst>
                                    <p:cond delay="0"/>
                                  </p:stCondLst>
                                  <p:childTnLst>
                                    <p:animMotion origin="layout" path="M 0.00417 -8.0481E-7 L 0.00833 0.39963 " pathEditMode="relative" rAng="0" ptsTypes="AA">
                                      <p:cBhvr>
                                        <p:cTn id="26" dur="1000" fill="hold"/>
                                        <p:tgtEl>
                                          <p:spTgt spid="77830"/>
                                        </p:tgtEl>
                                        <p:attrNameLst>
                                          <p:attrName>ppt_x</p:attrName>
                                          <p:attrName>ppt_y</p:attrName>
                                        </p:attrNameLst>
                                      </p:cBhvr>
                                      <p:rCtr x="200" y="20000"/>
                                    </p:animMotion>
                                  </p:childTnLst>
                                </p:cTn>
                              </p:par>
                              <p:par>
                                <p:cTn id="27" presetID="3" presetClass="entr" presetSubtype="10" fill="hold" grpId="0" nodeType="withEffect">
                                  <p:stCondLst>
                                    <p:cond delay="0"/>
                                  </p:stCondLst>
                                  <p:childTnLst>
                                    <p:set>
                                      <p:cBhvr>
                                        <p:cTn id="28" dur="1" fill="hold">
                                          <p:stCondLst>
                                            <p:cond delay="0"/>
                                          </p:stCondLst>
                                        </p:cTn>
                                        <p:tgtEl>
                                          <p:spTgt spid="77837"/>
                                        </p:tgtEl>
                                        <p:attrNameLst>
                                          <p:attrName>style.visibility</p:attrName>
                                        </p:attrNameLst>
                                      </p:cBhvr>
                                      <p:to>
                                        <p:strVal val="visible"/>
                                      </p:to>
                                    </p:set>
                                    <p:animEffect transition="in" filter="blinds(horizontal)">
                                      <p:cBhvr>
                                        <p:cTn id="29" dur="500"/>
                                        <p:tgtEl>
                                          <p:spTgt spid="77837"/>
                                        </p:tgtEl>
                                      </p:cBhvr>
                                    </p:animEffect>
                                  </p:childTnLst>
                                </p:cTn>
                              </p:par>
                              <p:par>
                                <p:cTn id="30" presetID="42" presetClass="path" presetSubtype="0" repeatCount="120000" accel="50000" decel="50000" fill="hold" grpId="1" nodeType="withEffect">
                                  <p:stCondLst>
                                    <p:cond delay="0"/>
                                  </p:stCondLst>
                                  <p:childTnLst>
                                    <p:animMotion origin="layout" path="M 2.77556E-17 2.52544E-6 L 0.00417 0.49953 " pathEditMode="relative" rAng="0" ptsTypes="AA">
                                      <p:cBhvr>
                                        <p:cTn id="31" dur="1000" fill="hold"/>
                                        <p:tgtEl>
                                          <p:spTgt spid="77837"/>
                                        </p:tgtEl>
                                        <p:attrNameLst>
                                          <p:attrName>ppt_x</p:attrName>
                                          <p:attrName>ppt_y</p:attrName>
                                        </p:attrNameLst>
                                      </p:cBhvr>
                                      <p:rCtr x="200" y="25000"/>
                                    </p:animMotion>
                                  </p:childTnLst>
                                </p:cTn>
                              </p:par>
                              <p:par>
                                <p:cTn id="32" presetID="3" presetClass="entr" presetSubtype="10" fill="hold" grpId="0" nodeType="withEffect">
                                  <p:stCondLst>
                                    <p:cond delay="0"/>
                                  </p:stCondLst>
                                  <p:childTnLst>
                                    <p:set>
                                      <p:cBhvr>
                                        <p:cTn id="33" dur="1" fill="hold">
                                          <p:stCondLst>
                                            <p:cond delay="0"/>
                                          </p:stCondLst>
                                        </p:cTn>
                                        <p:tgtEl>
                                          <p:spTgt spid="77838"/>
                                        </p:tgtEl>
                                        <p:attrNameLst>
                                          <p:attrName>style.visibility</p:attrName>
                                        </p:attrNameLst>
                                      </p:cBhvr>
                                      <p:to>
                                        <p:strVal val="visible"/>
                                      </p:to>
                                    </p:set>
                                    <p:animEffect transition="in" filter="blinds(horizontal)">
                                      <p:cBhvr>
                                        <p:cTn id="34" dur="500"/>
                                        <p:tgtEl>
                                          <p:spTgt spid="77838"/>
                                        </p:tgtEl>
                                      </p:cBhvr>
                                    </p:animEffect>
                                  </p:childTnLst>
                                </p:cTn>
                              </p:par>
                              <p:par>
                                <p:cTn id="35" presetID="42" presetClass="path" presetSubtype="0" repeatCount="120000" accel="50000" decel="50000" fill="hold" grpId="1" nodeType="withEffect">
                                  <p:stCondLst>
                                    <p:cond delay="0"/>
                                  </p:stCondLst>
                                  <p:childTnLst>
                                    <p:animMotion origin="layout" path="M 0 -3.31175E-6 L 0.00417 0.47734 " pathEditMode="relative" rAng="0" ptsTypes="AA">
                                      <p:cBhvr>
                                        <p:cTn id="36" dur="1000" fill="hold"/>
                                        <p:tgtEl>
                                          <p:spTgt spid="77838"/>
                                        </p:tgtEl>
                                        <p:attrNameLst>
                                          <p:attrName>ppt_x</p:attrName>
                                          <p:attrName>ppt_y</p:attrName>
                                        </p:attrNameLst>
                                      </p:cBhvr>
                                      <p:rCtr x="200" y="23900"/>
                                    </p:animMotion>
                                  </p:childTnLst>
                                </p:cTn>
                              </p:par>
                            </p:childTnLst>
                          </p:cTn>
                        </p:par>
                        <p:par>
                          <p:cTn id="37" fill="hold">
                            <p:stCondLst>
                              <p:cond delay="132000"/>
                            </p:stCondLst>
                            <p:childTnLst>
                              <p:par>
                                <p:cTn id="38" presetID="4" presetClass="entr" presetSubtype="16" fill="hold" nodeType="afterEffect">
                                  <p:stCondLst>
                                    <p:cond delay="0"/>
                                  </p:stCondLst>
                                  <p:childTnLst>
                                    <p:set>
                                      <p:cBhvr>
                                        <p:cTn id="39" dur="1" fill="hold">
                                          <p:stCondLst>
                                            <p:cond delay="0"/>
                                          </p:stCondLst>
                                        </p:cTn>
                                        <p:tgtEl>
                                          <p:spTgt spid="77835"/>
                                        </p:tgtEl>
                                        <p:attrNameLst>
                                          <p:attrName>style.visibility</p:attrName>
                                        </p:attrNameLst>
                                      </p:cBhvr>
                                      <p:to>
                                        <p:strVal val="visible"/>
                                      </p:to>
                                    </p:set>
                                    <p:animEffect transition="in" filter="box(in)">
                                      <p:cBhvr>
                                        <p:cTn id="40" dur="1000"/>
                                        <p:tgtEl>
                                          <p:spTgt spid="77835"/>
                                        </p:tgtEl>
                                      </p:cBhvr>
                                    </p:animEffect>
                                  </p:childTnLst>
                                  <p:subTnLst>
                                    <p:audio>
                                      <p:cMediaNode>
                                        <p:cTn display="0" masterRel="sameClick">
                                          <p:stCondLst>
                                            <p:cond evt="begin" delay="0">
                                              <p:tn val="38"/>
                                            </p:cond>
                                          </p:stCondLst>
                                          <p:endCondLst>
                                            <p:cond evt="onStopAudio" delay="0">
                                              <p:tgtEl>
                                                <p:sldTgt/>
                                              </p:tgtEl>
                                            </p:cond>
                                          </p:endCondLst>
                                        </p:cTn>
                                        <p:tgtEl>
                                          <p:sndTgt r:embed="rId4" name="type.wav"/>
                                        </p:tgtEl>
                                      </p:cMediaNode>
                                    </p:audio>
                                  </p:subTnLst>
                                </p:cTn>
                              </p:par>
                              <p:par>
                                <p:cTn id="41" presetID="10" presetClass="exit" presetSubtype="0" fill="hold" nodeType="withEffect">
                                  <p:stCondLst>
                                    <p:cond delay="0"/>
                                  </p:stCondLst>
                                  <p:childTnLst>
                                    <p:animEffect transition="out" filter="fade">
                                      <p:cBhvr>
                                        <p:cTn id="42" dur="2000"/>
                                        <p:tgtEl>
                                          <p:spTgt spid="77827"/>
                                        </p:tgtEl>
                                      </p:cBhvr>
                                    </p:animEffect>
                                    <p:set>
                                      <p:cBhvr>
                                        <p:cTn id="43" dur="1" fill="hold">
                                          <p:stCondLst>
                                            <p:cond delay="1999"/>
                                          </p:stCondLst>
                                        </p:cTn>
                                        <p:tgtEl>
                                          <p:spTgt spid="77827"/>
                                        </p:tgtEl>
                                        <p:attrNameLst>
                                          <p:attrName>style.visibility</p:attrName>
                                        </p:attrNameLst>
                                      </p:cBhvr>
                                      <p:to>
                                        <p:strVal val="hidden"/>
                                      </p:to>
                                    </p:set>
                                  </p:childTnLst>
                                </p:cTn>
                              </p:par>
                              <p:par>
                                <p:cTn id="44" presetID="10" presetClass="exit" presetSubtype="0" fill="hold" grpId="2" nodeType="withEffect">
                                  <p:stCondLst>
                                    <p:cond delay="0"/>
                                  </p:stCondLst>
                                  <p:childTnLst>
                                    <p:animEffect transition="out" filter="fade">
                                      <p:cBhvr>
                                        <p:cTn id="45" dur="2000"/>
                                        <p:tgtEl>
                                          <p:spTgt spid="77830"/>
                                        </p:tgtEl>
                                      </p:cBhvr>
                                    </p:animEffect>
                                    <p:set>
                                      <p:cBhvr>
                                        <p:cTn id="46" dur="1" fill="hold">
                                          <p:stCondLst>
                                            <p:cond delay="1999"/>
                                          </p:stCondLst>
                                        </p:cTn>
                                        <p:tgtEl>
                                          <p:spTgt spid="77830"/>
                                        </p:tgtEl>
                                        <p:attrNameLst>
                                          <p:attrName>style.visibility</p:attrName>
                                        </p:attrNameLst>
                                      </p:cBhvr>
                                      <p:to>
                                        <p:strVal val="hidden"/>
                                      </p:to>
                                    </p:set>
                                  </p:childTnLst>
                                </p:cTn>
                              </p:par>
                              <p:par>
                                <p:cTn id="47" presetID="10" presetClass="exit" presetSubtype="0" fill="hold" grpId="2" nodeType="withEffect">
                                  <p:stCondLst>
                                    <p:cond delay="0"/>
                                  </p:stCondLst>
                                  <p:childTnLst>
                                    <p:animEffect transition="out" filter="fade">
                                      <p:cBhvr>
                                        <p:cTn id="48" dur="2000"/>
                                        <p:tgtEl>
                                          <p:spTgt spid="77837"/>
                                        </p:tgtEl>
                                      </p:cBhvr>
                                    </p:animEffect>
                                    <p:set>
                                      <p:cBhvr>
                                        <p:cTn id="49" dur="1" fill="hold">
                                          <p:stCondLst>
                                            <p:cond delay="1999"/>
                                          </p:stCondLst>
                                        </p:cTn>
                                        <p:tgtEl>
                                          <p:spTgt spid="77837"/>
                                        </p:tgtEl>
                                        <p:attrNameLst>
                                          <p:attrName>style.visibility</p:attrName>
                                        </p:attrNameLst>
                                      </p:cBhvr>
                                      <p:to>
                                        <p:strVal val="hidden"/>
                                      </p:to>
                                    </p:set>
                                  </p:childTnLst>
                                </p:cTn>
                              </p:par>
                              <p:par>
                                <p:cTn id="50" presetID="10" presetClass="exit" presetSubtype="0" fill="hold" grpId="2" nodeType="withEffect">
                                  <p:stCondLst>
                                    <p:cond delay="0"/>
                                  </p:stCondLst>
                                  <p:childTnLst>
                                    <p:animEffect transition="out" filter="fade">
                                      <p:cBhvr>
                                        <p:cTn id="51" dur="2000"/>
                                        <p:tgtEl>
                                          <p:spTgt spid="77838"/>
                                        </p:tgtEl>
                                      </p:cBhvr>
                                    </p:animEffect>
                                    <p:set>
                                      <p:cBhvr>
                                        <p:cTn id="52" dur="1" fill="hold">
                                          <p:stCondLst>
                                            <p:cond delay="1999"/>
                                          </p:stCondLst>
                                        </p:cTn>
                                        <p:tgtEl>
                                          <p:spTgt spid="77838"/>
                                        </p:tgtEl>
                                        <p:attrNameLst>
                                          <p:attrName>style.visibility</p:attrName>
                                        </p:attrNameLst>
                                      </p:cBhvr>
                                      <p:to>
                                        <p:strVal val="hidden"/>
                                      </p:to>
                                    </p:set>
                                  </p:childTnLst>
                                </p:cTn>
                              </p:par>
                              <p:par>
                                <p:cTn id="53" presetID="42" presetClass="path" presetSubtype="0" accel="50000" decel="50000" fill="hold" nodeType="withEffect">
                                  <p:stCondLst>
                                    <p:cond delay="0"/>
                                  </p:stCondLst>
                                  <p:childTnLst>
                                    <p:animMotion origin="layout" path="M 0 0  L 0 0.33302  E" pathEditMode="relative" ptsTypes="">
                                      <p:cBhvr>
                                        <p:cTn id="54" dur="2000" fill="hold"/>
                                        <p:tgtEl>
                                          <p:spTgt spid="7782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audio>
              <p:cMediaNode>
                <p:cTn id="55" repeatCount="110000" fill="hold" display="0">
                  <p:stCondLst>
                    <p:cond delay="indefinite"/>
                  </p:stCondLst>
                  <p:endCondLst>
                    <p:cond evt="onNext" delay="0">
                      <p:tgtEl>
                        <p:sldTgt/>
                      </p:tgtEl>
                    </p:cond>
                    <p:cond evt="onPrev" delay="0">
                      <p:tgtEl>
                        <p:sldTgt/>
                      </p:tgtEl>
                    </p:cond>
                    <p:cond evt="onStopAudio" delay="0">
                      <p:tgtEl>
                        <p:sldTgt/>
                      </p:tgtEl>
                    </p:cond>
                  </p:endCondLst>
                </p:cTn>
                <p:tgtEl>
                  <p:spTgt spid="77826"/>
                </p:tgtEl>
              </p:cMediaNode>
            </p:audio>
          </p:childTnLst>
        </p:cTn>
      </p:par>
    </p:tnLst>
    <p:bldLst>
      <p:bldP spid="77828" grpId="0" build="p" animBg="1"/>
      <p:bldP spid="77830" grpId="0" animBg="1"/>
      <p:bldP spid="77830" grpId="1" animBg="1"/>
      <p:bldP spid="77830" grpId="2" animBg="1"/>
      <p:bldP spid="77837" grpId="0" animBg="1"/>
      <p:bldP spid="77837" grpId="1" animBg="1"/>
      <p:bldP spid="77837" grpId="2" animBg="1"/>
      <p:bldP spid="77838" grpId="0" animBg="1"/>
      <p:bldP spid="77838" grpId="1" animBg="1"/>
      <p:bldP spid="77838" grpId="2" animBg="1"/>
      <p:bldP spid="7783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228600"/>
            <a:ext cx="8610600" cy="639762"/>
          </a:xfrm>
          <a:prstGeom prst="rect">
            <a:avLst/>
          </a:prstGeom>
          <a:ln w="57150" cmpd="thinThick">
            <a:solidFill>
              <a:schemeClr val="tx1"/>
            </a:solidFill>
          </a:ln>
        </p:spPr>
        <p:txBody>
          <a:bodyPr/>
          <a:lstStyle/>
          <a:p>
            <a:pPr lvl="0" algn="ctr">
              <a:defRPr/>
            </a:pPr>
            <a:r>
              <a:rPr lang="en-US" sz="3200" b="1" i="1" kern="0" dirty="0" smtClean="0">
                <a:solidFill>
                  <a:srgbClr val="FF0000"/>
                </a:solidFill>
                <a:cs typeface="Arial" charset="0"/>
              </a:rPr>
              <a:t>§104.  CÁC THÀNH </a:t>
            </a:r>
            <a:r>
              <a:rPr lang="en-US" sz="3200" b="1" i="1" kern="0" dirty="0" err="1" smtClean="0">
                <a:solidFill>
                  <a:srgbClr val="FF0000"/>
                </a:solidFill>
                <a:cs typeface="Arial" charset="0"/>
              </a:rPr>
              <a:t>BiỆT</a:t>
            </a:r>
            <a:r>
              <a:rPr lang="en-US" sz="3200" b="1" i="1" kern="0" dirty="0" smtClean="0">
                <a:solidFill>
                  <a:srgbClr val="FF0000"/>
                </a:solidFill>
                <a:cs typeface="Arial" charset="0"/>
              </a:rPr>
              <a:t> LẬP (TT)</a:t>
            </a:r>
            <a:endParaRPr lang="en-US" sz="2800" b="1" i="1" kern="0" dirty="0" smtClean="0">
              <a:solidFill>
                <a:srgbClr val="FF0000"/>
              </a:solidFill>
            </a:endParaRPr>
          </a:p>
        </p:txBody>
      </p:sp>
      <p:sp>
        <p:nvSpPr>
          <p:cNvPr id="7" name="Rectangle 2"/>
          <p:cNvSpPr>
            <a:spLocks noGrp="1" noChangeArrowheads="1"/>
          </p:cNvSpPr>
          <p:nvPr>
            <p:ph type="title"/>
          </p:nvPr>
        </p:nvSpPr>
        <p:spPr>
          <a:xfrm>
            <a:off x="381000" y="914400"/>
            <a:ext cx="4495800" cy="563562"/>
          </a:xfrm>
        </p:spPr>
        <p:txBody>
          <a:bodyPr/>
          <a:lstStyle/>
          <a:p>
            <a:pPr algn="l"/>
            <a:r>
              <a:rPr lang="en-US" sz="2400" b="1" dirty="0" smtClean="0">
                <a:solidFill>
                  <a:srgbClr val="800000"/>
                </a:solidFill>
              </a:rPr>
              <a:t>I. </a:t>
            </a:r>
            <a:r>
              <a:rPr lang="en-US" sz="2400" b="1" u="sng" dirty="0" smtClean="0">
                <a:solidFill>
                  <a:srgbClr val="800000"/>
                </a:solidFill>
              </a:rPr>
              <a:t>THÀNH PHẦN GỌI - ĐÁP:</a:t>
            </a:r>
            <a:endParaRPr lang="en-US" sz="2400" b="1" dirty="0">
              <a:solidFill>
                <a:srgbClr val="800000"/>
              </a:solidFill>
            </a:endParaRPr>
          </a:p>
        </p:txBody>
      </p:sp>
      <p:pic>
        <p:nvPicPr>
          <p:cNvPr id="9" name="Picture 5"/>
          <p:cNvPicPr>
            <a:picLocks noChangeAspect="1" noChangeArrowheads="1"/>
          </p:cNvPicPr>
          <p:nvPr/>
        </p:nvPicPr>
        <p:blipFill>
          <a:blip r:embed="rId3"/>
          <a:srcRect/>
          <a:stretch>
            <a:fillRect/>
          </a:stretch>
        </p:blipFill>
        <p:spPr bwMode="auto">
          <a:xfrm>
            <a:off x="0" y="1524000"/>
            <a:ext cx="9144000" cy="5334000"/>
          </a:xfrm>
          <a:prstGeom prst="rect">
            <a:avLst/>
          </a:prstGeom>
          <a:noFill/>
        </p:spPr>
      </p:pic>
      <p:sp>
        <p:nvSpPr>
          <p:cNvPr id="13" name="AutoShape 6"/>
          <p:cNvSpPr>
            <a:spLocks noChangeArrowheads="1"/>
          </p:cNvSpPr>
          <p:nvPr/>
        </p:nvSpPr>
        <p:spPr bwMode="auto">
          <a:xfrm>
            <a:off x="5257800" y="1676400"/>
            <a:ext cx="1905000" cy="2133600"/>
          </a:xfrm>
          <a:prstGeom prst="wedgeRectCallout">
            <a:avLst>
              <a:gd name="adj1" fmla="val -72310"/>
              <a:gd name="adj2" fmla="val 63718"/>
            </a:avLst>
          </a:prstGeom>
          <a:solidFill>
            <a:schemeClr val="accent1"/>
          </a:solidFill>
          <a:ln w="9525">
            <a:solidFill>
              <a:schemeClr val="tx1"/>
            </a:solidFill>
            <a:miter lim="800000"/>
            <a:headEnd/>
            <a:tailEnd/>
          </a:ln>
          <a:effectLst/>
        </p:spPr>
        <p:txBody>
          <a:bodyPr/>
          <a:lstStyle/>
          <a:p>
            <a:pPr algn="ctr"/>
            <a:endParaRPr lang="en-US" sz="1800" b="1"/>
          </a:p>
        </p:txBody>
      </p:sp>
      <p:sp>
        <p:nvSpPr>
          <p:cNvPr id="14" name="Text Box 7"/>
          <p:cNvSpPr txBox="1">
            <a:spLocks noChangeArrowheads="1"/>
          </p:cNvSpPr>
          <p:nvPr/>
        </p:nvSpPr>
        <p:spPr bwMode="auto">
          <a:xfrm>
            <a:off x="5257800" y="1676400"/>
            <a:ext cx="1981200" cy="1323439"/>
          </a:xfrm>
          <a:prstGeom prst="rect">
            <a:avLst/>
          </a:prstGeom>
          <a:noFill/>
          <a:ln w="9525">
            <a:noFill/>
            <a:miter lim="800000"/>
            <a:headEnd/>
            <a:tailEnd/>
          </a:ln>
          <a:effectLst/>
        </p:spPr>
        <p:txBody>
          <a:bodyPr wrap="square">
            <a:spAutoFit/>
          </a:bodyPr>
          <a:lstStyle/>
          <a:p>
            <a:pPr>
              <a:spcBef>
                <a:spcPct val="50000"/>
              </a:spcBef>
            </a:pPr>
            <a:r>
              <a:rPr lang="en-US" sz="2000" b="1" i="1" dirty="0" err="1">
                <a:solidFill>
                  <a:srgbClr val="002060"/>
                </a:solidFill>
              </a:rPr>
              <a:t>Anh</a:t>
            </a:r>
            <a:r>
              <a:rPr lang="en-US" sz="2000" b="1" i="1" dirty="0">
                <a:solidFill>
                  <a:srgbClr val="002060"/>
                </a:solidFill>
              </a:rPr>
              <a:t> </a:t>
            </a:r>
            <a:r>
              <a:rPr lang="en-US" sz="2000" b="1" i="1" dirty="0" err="1" smtClean="0">
                <a:solidFill>
                  <a:srgbClr val="002060"/>
                </a:solidFill>
              </a:rPr>
              <a:t>ơi</a:t>
            </a:r>
            <a:r>
              <a:rPr lang="en-US" sz="2000" b="1" i="1" dirty="0" smtClean="0">
                <a:solidFill>
                  <a:srgbClr val="002060"/>
                </a:solidFill>
              </a:rPr>
              <a:t>, </a:t>
            </a:r>
            <a:r>
              <a:rPr lang="en-US" sz="2000" b="1" i="1" dirty="0" err="1" smtClean="0">
                <a:solidFill>
                  <a:srgbClr val="002060"/>
                </a:solidFill>
              </a:rPr>
              <a:t>làm</a:t>
            </a:r>
            <a:r>
              <a:rPr lang="en-US" sz="2000" b="1" i="1" dirty="0" smtClean="0">
                <a:solidFill>
                  <a:srgbClr val="002060"/>
                </a:solidFill>
              </a:rPr>
              <a:t> </a:t>
            </a:r>
            <a:r>
              <a:rPr lang="en-US" sz="2000" b="1" i="1" dirty="0" err="1">
                <a:solidFill>
                  <a:srgbClr val="002060"/>
                </a:solidFill>
              </a:rPr>
              <a:t>ơn</a:t>
            </a:r>
            <a:r>
              <a:rPr lang="en-US" sz="2000" b="1" i="1" dirty="0">
                <a:solidFill>
                  <a:srgbClr val="002060"/>
                </a:solidFill>
              </a:rPr>
              <a:t> </a:t>
            </a:r>
            <a:r>
              <a:rPr lang="en-US" sz="2000" b="1" i="1" dirty="0" err="1">
                <a:solidFill>
                  <a:srgbClr val="002060"/>
                </a:solidFill>
              </a:rPr>
              <a:t>chỉ</a:t>
            </a:r>
            <a:r>
              <a:rPr lang="en-US" sz="2000" b="1" i="1" dirty="0">
                <a:solidFill>
                  <a:srgbClr val="002060"/>
                </a:solidFill>
              </a:rPr>
              <a:t> </a:t>
            </a:r>
            <a:r>
              <a:rPr lang="en-US" sz="2000" b="1" i="1" dirty="0" err="1">
                <a:solidFill>
                  <a:srgbClr val="002060"/>
                </a:solidFill>
              </a:rPr>
              <a:t>giúp</a:t>
            </a:r>
            <a:r>
              <a:rPr lang="en-US" sz="2000" b="1" i="1" dirty="0">
                <a:solidFill>
                  <a:srgbClr val="002060"/>
                </a:solidFill>
              </a:rPr>
              <a:t> </a:t>
            </a:r>
            <a:r>
              <a:rPr lang="en-US" sz="2000" b="1" i="1" dirty="0" err="1">
                <a:solidFill>
                  <a:srgbClr val="002060"/>
                </a:solidFill>
              </a:rPr>
              <a:t>em</a:t>
            </a:r>
            <a:r>
              <a:rPr lang="en-US" sz="2000" b="1" i="1" dirty="0">
                <a:solidFill>
                  <a:srgbClr val="002060"/>
                </a:solidFill>
              </a:rPr>
              <a:t> </a:t>
            </a:r>
            <a:r>
              <a:rPr lang="en-US" sz="2000" b="1" i="1" dirty="0" err="1">
                <a:solidFill>
                  <a:srgbClr val="002060"/>
                </a:solidFill>
              </a:rPr>
              <a:t>đường</a:t>
            </a:r>
            <a:r>
              <a:rPr lang="en-US" sz="2000" b="1" i="1" dirty="0">
                <a:solidFill>
                  <a:srgbClr val="002060"/>
                </a:solidFill>
              </a:rPr>
              <a:t> </a:t>
            </a:r>
            <a:r>
              <a:rPr lang="en-US" sz="2000" b="1" i="1" dirty="0" err="1">
                <a:solidFill>
                  <a:srgbClr val="002060"/>
                </a:solidFill>
              </a:rPr>
              <a:t>đến</a:t>
            </a:r>
            <a:r>
              <a:rPr lang="en-US" sz="2000" b="1" i="1" dirty="0">
                <a:solidFill>
                  <a:srgbClr val="002060"/>
                </a:solidFill>
              </a:rPr>
              <a:t> </a:t>
            </a:r>
            <a:r>
              <a:rPr lang="en-US" sz="2000" b="1" i="1" dirty="0" err="1" smtClean="0">
                <a:solidFill>
                  <a:srgbClr val="002060"/>
                </a:solidFill>
              </a:rPr>
              <a:t>bến</a:t>
            </a:r>
            <a:r>
              <a:rPr lang="en-US" sz="2000" b="1" i="1" dirty="0" smtClean="0">
                <a:solidFill>
                  <a:srgbClr val="002060"/>
                </a:solidFill>
              </a:rPr>
              <a:t> </a:t>
            </a:r>
            <a:r>
              <a:rPr lang="en-US" sz="2000" b="1" i="1" dirty="0" err="1" smtClean="0">
                <a:solidFill>
                  <a:srgbClr val="002060"/>
                </a:solidFill>
              </a:rPr>
              <a:t>xe</a:t>
            </a:r>
            <a:r>
              <a:rPr lang="en-US" sz="2000" b="1" i="1" dirty="0" smtClean="0">
                <a:solidFill>
                  <a:srgbClr val="002060"/>
                </a:solidFill>
              </a:rPr>
              <a:t> </a:t>
            </a:r>
            <a:r>
              <a:rPr lang="en-US" sz="2000" b="1" i="1" dirty="0" err="1">
                <a:solidFill>
                  <a:srgbClr val="002060"/>
                </a:solidFill>
              </a:rPr>
              <a:t>đi</a:t>
            </a:r>
            <a:r>
              <a:rPr lang="en-US" sz="2000" b="1" i="1" dirty="0">
                <a:solidFill>
                  <a:srgbClr val="002060"/>
                </a:solidFill>
              </a:rPr>
              <a:t> </a:t>
            </a:r>
            <a:r>
              <a:rPr lang="en-US" sz="2000" b="1" i="1" dirty="0" smtClean="0">
                <a:solidFill>
                  <a:srgbClr val="002060"/>
                </a:solidFill>
              </a:rPr>
              <a:t>ạ. </a:t>
            </a:r>
            <a:endParaRPr lang="en-US" sz="2000" b="1" i="1" dirty="0">
              <a:solidFill>
                <a:srgbClr val="002060"/>
              </a:solidFill>
            </a:endParaRPr>
          </a:p>
        </p:txBody>
      </p:sp>
      <p:sp>
        <p:nvSpPr>
          <p:cNvPr id="15" name="AutoShape 8"/>
          <p:cNvSpPr>
            <a:spLocks noChangeArrowheads="1"/>
          </p:cNvSpPr>
          <p:nvPr/>
        </p:nvSpPr>
        <p:spPr bwMode="auto">
          <a:xfrm>
            <a:off x="6019800" y="4114800"/>
            <a:ext cx="1219200" cy="1752600"/>
          </a:xfrm>
          <a:prstGeom prst="wedgeRoundRectCallout">
            <a:avLst>
              <a:gd name="adj1" fmla="val 60494"/>
              <a:gd name="adj2" fmla="val -45278"/>
              <a:gd name="adj3" fmla="val 16667"/>
            </a:avLst>
          </a:prstGeom>
          <a:solidFill>
            <a:schemeClr val="accent1"/>
          </a:solidFill>
          <a:ln w="9525">
            <a:solidFill>
              <a:schemeClr val="tx1"/>
            </a:solidFill>
            <a:miter lim="800000"/>
            <a:headEnd/>
            <a:tailEnd/>
          </a:ln>
          <a:effectLst/>
        </p:spPr>
        <p:txBody>
          <a:bodyPr/>
          <a:lstStyle/>
          <a:p>
            <a:pPr algn="ctr"/>
            <a:endParaRPr lang="en-US" sz="1800" b="1"/>
          </a:p>
        </p:txBody>
      </p:sp>
      <p:sp>
        <p:nvSpPr>
          <p:cNvPr id="16" name="Text Box 9"/>
          <p:cNvSpPr txBox="1">
            <a:spLocks noChangeArrowheads="1"/>
          </p:cNvSpPr>
          <p:nvPr/>
        </p:nvSpPr>
        <p:spPr bwMode="auto">
          <a:xfrm>
            <a:off x="6019800" y="4267200"/>
            <a:ext cx="1295400" cy="1323439"/>
          </a:xfrm>
          <a:prstGeom prst="rect">
            <a:avLst/>
          </a:prstGeom>
          <a:noFill/>
          <a:ln w="9525">
            <a:noFill/>
            <a:miter lim="800000"/>
            <a:headEnd/>
            <a:tailEnd/>
          </a:ln>
          <a:effectLst/>
        </p:spPr>
        <p:txBody>
          <a:bodyPr wrap="square">
            <a:spAutoFit/>
          </a:bodyPr>
          <a:lstStyle/>
          <a:p>
            <a:pPr>
              <a:spcBef>
                <a:spcPct val="50000"/>
              </a:spcBef>
            </a:pPr>
            <a:r>
              <a:rPr lang="en-US" sz="2000" b="1" dirty="0" err="1">
                <a:solidFill>
                  <a:srgbClr val="CC0000"/>
                </a:solidFill>
              </a:rPr>
              <a:t>Được</a:t>
            </a:r>
            <a:r>
              <a:rPr lang="en-US" sz="2000" b="1" dirty="0">
                <a:solidFill>
                  <a:srgbClr val="CC0000"/>
                </a:solidFill>
              </a:rPr>
              <a:t>, </a:t>
            </a:r>
            <a:r>
              <a:rPr lang="en-US" sz="2000" b="1" dirty="0" err="1">
                <a:solidFill>
                  <a:srgbClr val="CC0000"/>
                </a:solidFill>
              </a:rPr>
              <a:t>cô</a:t>
            </a:r>
            <a:r>
              <a:rPr lang="en-US" sz="2000" b="1" dirty="0">
                <a:solidFill>
                  <a:srgbClr val="CC0000"/>
                </a:solidFill>
              </a:rPr>
              <a:t> </a:t>
            </a:r>
            <a:r>
              <a:rPr lang="en-US" sz="2000" b="1" dirty="0" err="1">
                <a:solidFill>
                  <a:srgbClr val="CC0000"/>
                </a:solidFill>
              </a:rPr>
              <a:t>cứ</a:t>
            </a:r>
            <a:r>
              <a:rPr lang="en-US" sz="2000" b="1" dirty="0">
                <a:solidFill>
                  <a:srgbClr val="CC0000"/>
                </a:solidFill>
              </a:rPr>
              <a:t> </a:t>
            </a:r>
            <a:r>
              <a:rPr lang="en-US" sz="2000" b="1" dirty="0" err="1">
                <a:solidFill>
                  <a:srgbClr val="CC0000"/>
                </a:solidFill>
              </a:rPr>
              <a:t>đi</a:t>
            </a:r>
            <a:r>
              <a:rPr lang="en-US" sz="2000" b="1" dirty="0">
                <a:solidFill>
                  <a:srgbClr val="CC0000"/>
                </a:solidFill>
              </a:rPr>
              <a:t> </a:t>
            </a:r>
            <a:r>
              <a:rPr lang="en-US" sz="2000" b="1" dirty="0" err="1">
                <a:solidFill>
                  <a:srgbClr val="CC0000"/>
                </a:solidFill>
              </a:rPr>
              <a:t>thẳng</a:t>
            </a:r>
            <a:r>
              <a:rPr lang="en-US" sz="2000" b="1" dirty="0">
                <a:solidFill>
                  <a:srgbClr val="CC0000"/>
                </a:solidFill>
              </a:rPr>
              <a:t> </a:t>
            </a:r>
            <a:r>
              <a:rPr lang="en-US" sz="2000" b="1" dirty="0" err="1">
                <a:solidFill>
                  <a:srgbClr val="CC0000"/>
                </a:solidFill>
              </a:rPr>
              <a:t>rồi</a:t>
            </a:r>
            <a:r>
              <a:rPr lang="en-US" sz="2000" b="1" dirty="0">
                <a:solidFill>
                  <a:srgbClr val="CC0000"/>
                </a:solidFill>
              </a:rPr>
              <a:t> </a:t>
            </a:r>
            <a:r>
              <a:rPr lang="en-US" sz="2000" b="1" dirty="0" err="1">
                <a:solidFill>
                  <a:srgbClr val="CC0000"/>
                </a:solidFill>
              </a:rPr>
              <a:t>rẽ</a:t>
            </a:r>
            <a:r>
              <a:rPr lang="en-US" sz="2000" b="1" dirty="0">
                <a:solidFill>
                  <a:srgbClr val="CC0000"/>
                </a:solidFill>
              </a:rPr>
              <a:t> </a:t>
            </a:r>
            <a:r>
              <a:rPr lang="en-US" sz="2000" b="1" dirty="0" err="1">
                <a:solidFill>
                  <a:srgbClr val="CC0000"/>
                </a:solidFill>
              </a:rPr>
              <a:t>trái</a:t>
            </a:r>
            <a:r>
              <a:rPr lang="en-US" sz="2000" b="1" dirty="0">
                <a:solidFill>
                  <a:srgbClr val="CC0000"/>
                </a:solidFill>
              </a:rPr>
              <a:t>.</a:t>
            </a:r>
          </a:p>
        </p:txBody>
      </p:sp>
      <p:sp>
        <p:nvSpPr>
          <p:cNvPr id="17" name="Text Box 10"/>
          <p:cNvSpPr txBox="1">
            <a:spLocks noChangeArrowheads="1"/>
          </p:cNvSpPr>
          <p:nvPr/>
        </p:nvSpPr>
        <p:spPr bwMode="auto">
          <a:xfrm>
            <a:off x="5334000" y="3048000"/>
            <a:ext cx="1600200" cy="707886"/>
          </a:xfrm>
          <a:prstGeom prst="rect">
            <a:avLst/>
          </a:prstGeom>
          <a:noFill/>
          <a:ln w="9525">
            <a:noFill/>
            <a:miter lim="800000"/>
            <a:headEnd/>
            <a:tailEnd/>
          </a:ln>
          <a:effectLst/>
        </p:spPr>
        <p:txBody>
          <a:bodyPr>
            <a:spAutoFit/>
          </a:bodyPr>
          <a:lstStyle/>
          <a:p>
            <a:pPr>
              <a:spcBef>
                <a:spcPct val="50000"/>
              </a:spcBef>
            </a:pPr>
            <a:r>
              <a:rPr lang="en-US" sz="2000" b="1" dirty="0" err="1">
                <a:solidFill>
                  <a:srgbClr val="800000"/>
                </a:solidFill>
              </a:rPr>
              <a:t>Vâng</a:t>
            </a:r>
            <a:r>
              <a:rPr lang="en-US" sz="2000" b="1" dirty="0">
                <a:solidFill>
                  <a:srgbClr val="800000"/>
                </a:solidFill>
              </a:rPr>
              <a:t>, </a:t>
            </a:r>
            <a:r>
              <a:rPr lang="en-US" sz="2000" b="1" dirty="0" err="1">
                <a:solidFill>
                  <a:srgbClr val="800000"/>
                </a:solidFill>
              </a:rPr>
              <a:t>cảm</a:t>
            </a:r>
            <a:r>
              <a:rPr lang="en-US" sz="2000" b="1" dirty="0">
                <a:solidFill>
                  <a:srgbClr val="800000"/>
                </a:solidFill>
              </a:rPr>
              <a:t> </a:t>
            </a:r>
            <a:r>
              <a:rPr lang="en-US" sz="2000" b="1" dirty="0" err="1">
                <a:solidFill>
                  <a:srgbClr val="800000"/>
                </a:solidFill>
              </a:rPr>
              <a:t>ơn</a:t>
            </a:r>
            <a:r>
              <a:rPr lang="en-US" sz="2000" b="1" dirty="0">
                <a:solidFill>
                  <a:srgbClr val="800000"/>
                </a:solidFill>
              </a:rPr>
              <a:t> </a:t>
            </a:r>
            <a:r>
              <a:rPr lang="en-US" sz="2000" b="1" dirty="0" err="1">
                <a:solidFill>
                  <a:srgbClr val="800000"/>
                </a:solidFill>
              </a:rPr>
              <a:t>anh</a:t>
            </a:r>
            <a:r>
              <a:rPr lang="en-US" sz="2000" b="1" dirty="0">
                <a:solidFill>
                  <a:srgbClr val="800000"/>
                </a:solidFill>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amond(in)">
                                      <p:cBhvr>
                                        <p:cTn id="12" dur="500"/>
                                        <p:tgtEl>
                                          <p:spTgt spid="13"/>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diamond(in)">
                                      <p:cBhvr>
                                        <p:cTn id="15" dur="10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amond(in)">
                                      <p:cBhvr>
                                        <p:cTn id="20" dur="500"/>
                                        <p:tgtEl>
                                          <p:spTgt spid="15"/>
                                        </p:tgtEl>
                                      </p:cBhvr>
                                    </p:animEffect>
                                  </p:childTnLst>
                                </p:cTn>
                              </p:par>
                              <p:par>
                                <p:cTn id="21" presetID="8" presetClass="entr" presetSubtype="16"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diamond(in)">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diamond(in)">
                                      <p:cBhvr>
                                        <p:cTn id="28"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animBg="1"/>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228600"/>
            <a:ext cx="8610600" cy="533400"/>
          </a:xfrm>
          <a:prstGeom prst="rect">
            <a:avLst/>
          </a:prstGeom>
          <a:ln w="57150" cmpd="thinThick">
            <a:solidFill>
              <a:schemeClr val="tx1"/>
            </a:solidFill>
          </a:ln>
        </p:spPr>
        <p:txBody>
          <a:bodyPr/>
          <a:lstStyle/>
          <a:p>
            <a:pPr lvl="0" algn="ctr">
              <a:defRPr/>
            </a:pPr>
            <a:r>
              <a:rPr lang="en-US" sz="3200" b="1" i="1" kern="0" dirty="0" smtClean="0">
                <a:solidFill>
                  <a:srgbClr val="FF0000"/>
                </a:solidFill>
                <a:cs typeface="Arial" charset="0"/>
              </a:rPr>
              <a:t>§104.  CÁC THÀNH </a:t>
            </a:r>
            <a:r>
              <a:rPr lang="en-US" sz="3200" b="1" i="1" kern="0" dirty="0" err="1" smtClean="0">
                <a:solidFill>
                  <a:srgbClr val="FF0000"/>
                </a:solidFill>
                <a:cs typeface="Arial" charset="0"/>
              </a:rPr>
              <a:t>BiỆT</a:t>
            </a:r>
            <a:r>
              <a:rPr lang="en-US" sz="3200" b="1" i="1" kern="0" dirty="0" smtClean="0">
                <a:solidFill>
                  <a:srgbClr val="FF0000"/>
                </a:solidFill>
                <a:cs typeface="Arial" charset="0"/>
              </a:rPr>
              <a:t> LẬP (TT)</a:t>
            </a:r>
            <a:endParaRPr lang="en-US" sz="2800" b="1" i="1" kern="0" dirty="0" smtClean="0">
              <a:solidFill>
                <a:srgbClr val="FF0000"/>
              </a:solidFill>
            </a:endParaRPr>
          </a:p>
        </p:txBody>
      </p:sp>
      <p:sp>
        <p:nvSpPr>
          <p:cNvPr id="7" name="Rectangle 2"/>
          <p:cNvSpPr>
            <a:spLocks noGrp="1" noChangeArrowheads="1"/>
          </p:cNvSpPr>
          <p:nvPr>
            <p:ph type="title"/>
          </p:nvPr>
        </p:nvSpPr>
        <p:spPr>
          <a:xfrm>
            <a:off x="533400" y="762000"/>
            <a:ext cx="4419600" cy="563562"/>
          </a:xfrm>
        </p:spPr>
        <p:txBody>
          <a:bodyPr/>
          <a:lstStyle/>
          <a:p>
            <a:pPr algn="l"/>
            <a:r>
              <a:rPr lang="en-US" sz="2400" b="1" dirty="0">
                <a:solidFill>
                  <a:srgbClr val="800000"/>
                </a:solidFill>
              </a:rPr>
              <a:t>I</a:t>
            </a:r>
            <a:r>
              <a:rPr lang="en-US" sz="2400" b="1" smtClean="0">
                <a:solidFill>
                  <a:srgbClr val="800000"/>
                </a:solidFill>
              </a:rPr>
              <a:t>. </a:t>
            </a:r>
            <a:r>
              <a:rPr lang="en-US" sz="2400" b="1" u="sng" dirty="0" smtClean="0">
                <a:solidFill>
                  <a:srgbClr val="800000"/>
                </a:solidFill>
              </a:rPr>
              <a:t>THÀNH PHẦN GỌI - ĐÁP:</a:t>
            </a:r>
            <a:endParaRPr lang="en-US" sz="2400" b="1" dirty="0">
              <a:solidFill>
                <a:srgbClr val="800000"/>
              </a:solidFill>
            </a:endParaRPr>
          </a:p>
        </p:txBody>
      </p:sp>
      <p:sp>
        <p:nvSpPr>
          <p:cNvPr id="5" name="Rectangle 2"/>
          <p:cNvSpPr txBox="1">
            <a:spLocks noChangeArrowheads="1"/>
          </p:cNvSpPr>
          <p:nvPr/>
        </p:nvSpPr>
        <p:spPr bwMode="auto">
          <a:xfrm>
            <a:off x="533400" y="1219200"/>
            <a:ext cx="44196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smtClean="0">
                <a:ln>
                  <a:noFill/>
                </a:ln>
                <a:solidFill>
                  <a:srgbClr val="800000"/>
                </a:solidFill>
                <a:effectLst/>
                <a:uLnTx/>
                <a:uFillTx/>
                <a:latin typeface="+mj-lt"/>
                <a:ea typeface="+mj-ea"/>
                <a:cs typeface="+mj-cs"/>
              </a:rPr>
              <a:t>II. </a:t>
            </a:r>
            <a:r>
              <a:rPr kumimoji="0" lang="en-US" sz="2400" b="1" i="0" u="sng" strike="noStrike" kern="0" cap="none" spc="0" normalizeH="0" baseline="0" noProof="0" dirty="0" smtClean="0">
                <a:ln>
                  <a:noFill/>
                </a:ln>
                <a:solidFill>
                  <a:srgbClr val="800000"/>
                </a:solidFill>
                <a:effectLst/>
                <a:uLnTx/>
                <a:uFillTx/>
                <a:latin typeface="+mj-lt"/>
                <a:ea typeface="+mj-ea"/>
                <a:cs typeface="+mj-cs"/>
              </a:rPr>
              <a:t>THÀNH PHẦN PHỤ</a:t>
            </a:r>
            <a:r>
              <a:rPr kumimoji="0" lang="en-US" sz="2400" b="1" i="0" u="sng" strike="noStrike" kern="0" cap="none" spc="0" normalizeH="0" noProof="0" dirty="0" smtClean="0">
                <a:ln>
                  <a:noFill/>
                </a:ln>
                <a:solidFill>
                  <a:srgbClr val="800000"/>
                </a:solidFill>
                <a:effectLst/>
                <a:uLnTx/>
                <a:uFillTx/>
                <a:latin typeface="+mj-lt"/>
                <a:ea typeface="+mj-ea"/>
                <a:cs typeface="+mj-cs"/>
              </a:rPr>
              <a:t> CHÚ</a:t>
            </a:r>
            <a:r>
              <a:rPr kumimoji="0" lang="en-US" sz="2400" b="1" i="0" u="sng" strike="noStrike" kern="0" cap="none" spc="0" normalizeH="0" baseline="0" noProof="0" dirty="0" smtClean="0">
                <a:ln>
                  <a:noFill/>
                </a:ln>
                <a:solidFill>
                  <a:srgbClr val="800000"/>
                </a:solidFill>
                <a:effectLst/>
                <a:uLnTx/>
                <a:uFillTx/>
                <a:latin typeface="+mj-lt"/>
                <a:ea typeface="+mj-ea"/>
                <a:cs typeface="+mj-cs"/>
              </a:rPr>
              <a:t>:</a:t>
            </a:r>
            <a:endParaRPr kumimoji="0" lang="en-US" sz="2400" b="1" i="0" u="none" strike="noStrike" kern="0" cap="none" spc="0" normalizeH="0" baseline="0" noProof="0" dirty="0">
              <a:ln>
                <a:noFill/>
              </a:ln>
              <a:solidFill>
                <a:srgbClr val="800000"/>
              </a:solidFill>
              <a:effectLst/>
              <a:uLnTx/>
              <a:uFillTx/>
              <a:latin typeface="+mj-lt"/>
              <a:ea typeface="+mj-ea"/>
              <a:cs typeface="+mj-cs"/>
            </a:endParaRPr>
          </a:p>
        </p:txBody>
      </p:sp>
      <p:sp>
        <p:nvSpPr>
          <p:cNvPr id="8" name="Rectangle 9"/>
          <p:cNvSpPr txBox="1">
            <a:spLocks noChangeArrowheads="1"/>
          </p:cNvSpPr>
          <p:nvPr/>
        </p:nvSpPr>
        <p:spPr bwMode="auto">
          <a:xfrm>
            <a:off x="152400" y="1828800"/>
            <a:ext cx="4191000" cy="4724400"/>
          </a:xfrm>
          <a:prstGeom prst="rect">
            <a:avLst/>
          </a:prstGeom>
          <a:noFill/>
          <a:ln w="28575">
            <a:solidFill>
              <a:srgbClr val="CC0000"/>
            </a:solid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endParaRPr kumimoji="0" lang="en-US" sz="2400" b="1" i="0" u="sng" strike="noStrike" kern="0" cap="none" spc="0" normalizeH="0" baseline="0" noProof="0" dirty="0">
              <a:ln>
                <a:noFill/>
              </a:ln>
              <a:solidFill>
                <a:schemeClr val="tx1"/>
              </a:solidFill>
              <a:effectLst/>
              <a:uLnTx/>
              <a:uFillTx/>
              <a:latin typeface="Times New Roman" pitchFamily="18" charset="0"/>
              <a:ea typeface="+mn-ea"/>
              <a:cs typeface="+mn-cs"/>
            </a:endParaRPr>
          </a:p>
        </p:txBody>
      </p:sp>
      <p:sp>
        <p:nvSpPr>
          <p:cNvPr id="9" name="Text Box 12"/>
          <p:cNvSpPr txBox="1">
            <a:spLocks noChangeArrowheads="1"/>
          </p:cNvSpPr>
          <p:nvPr/>
        </p:nvSpPr>
        <p:spPr bwMode="auto">
          <a:xfrm>
            <a:off x="228600" y="1828800"/>
            <a:ext cx="4191000" cy="3631763"/>
          </a:xfrm>
          <a:prstGeom prst="rect">
            <a:avLst/>
          </a:prstGeom>
          <a:noFill/>
          <a:ln w="9525">
            <a:noFill/>
            <a:miter lim="800000"/>
            <a:headEnd/>
            <a:tailEnd/>
          </a:ln>
          <a:effectLst/>
        </p:spPr>
        <p:txBody>
          <a:bodyPr>
            <a:spAutoFit/>
          </a:bodyPr>
          <a:lstStyle/>
          <a:p>
            <a:pPr>
              <a:spcBef>
                <a:spcPct val="50000"/>
              </a:spcBef>
            </a:pPr>
            <a:r>
              <a:rPr lang="en-US" sz="1800" dirty="0"/>
              <a:t>      </a:t>
            </a:r>
            <a:r>
              <a:rPr lang="en-US" sz="2000" b="1" dirty="0" smtClean="0">
                <a:solidFill>
                  <a:srgbClr val="800000"/>
                </a:solidFill>
              </a:rPr>
              <a:t>a</a:t>
            </a:r>
            <a:r>
              <a:rPr lang="en-US" sz="2000" b="1" dirty="0">
                <a:solidFill>
                  <a:srgbClr val="800000"/>
                </a:solidFill>
              </a:rPr>
              <a:t>) </a:t>
            </a:r>
            <a:r>
              <a:rPr lang="en-US" sz="2000" b="1" i="1" dirty="0" err="1">
                <a:solidFill>
                  <a:srgbClr val="FF0000"/>
                </a:solidFill>
              </a:rPr>
              <a:t>Và</a:t>
            </a:r>
            <a:r>
              <a:rPr lang="en-US" sz="2000" b="1" i="1" dirty="0">
                <a:solidFill>
                  <a:srgbClr val="FF0000"/>
                </a:solidFill>
              </a:rPr>
              <a:t> </a:t>
            </a:r>
            <a:r>
              <a:rPr lang="en-US" sz="2000" b="1" i="1" dirty="0" err="1">
                <a:solidFill>
                  <a:srgbClr val="FF0000"/>
                </a:solidFill>
              </a:rPr>
              <a:t>cũng</a:t>
            </a:r>
            <a:r>
              <a:rPr lang="en-US" sz="2000" b="1" i="1" dirty="0">
                <a:solidFill>
                  <a:srgbClr val="FF0000"/>
                </a:solidFill>
              </a:rPr>
              <a:t> </a:t>
            </a:r>
            <a:r>
              <a:rPr lang="en-US" sz="2000" b="1" i="1" dirty="0" err="1">
                <a:solidFill>
                  <a:srgbClr val="FF0000"/>
                </a:solidFill>
              </a:rPr>
              <a:t>là</a:t>
            </a:r>
            <a:r>
              <a:rPr lang="en-US" sz="2000" b="1" i="1" dirty="0">
                <a:solidFill>
                  <a:srgbClr val="FF0000"/>
                </a:solidFill>
              </a:rPr>
              <a:t> </a:t>
            </a:r>
            <a:r>
              <a:rPr lang="en-US" sz="2000" b="1" i="1" dirty="0" err="1">
                <a:solidFill>
                  <a:srgbClr val="FF0000"/>
                </a:solidFill>
              </a:rPr>
              <a:t>đứa</a:t>
            </a:r>
            <a:r>
              <a:rPr lang="en-US" sz="2000" b="1" i="1" dirty="0">
                <a:solidFill>
                  <a:srgbClr val="FF0000"/>
                </a:solidFill>
              </a:rPr>
              <a:t> con </a:t>
            </a:r>
            <a:r>
              <a:rPr lang="en-US" sz="2000" b="1" i="1" dirty="0" err="1">
                <a:solidFill>
                  <a:srgbClr val="FF0000"/>
                </a:solidFill>
              </a:rPr>
              <a:t>duy</a:t>
            </a:r>
            <a:r>
              <a:rPr lang="en-US" sz="2000" b="1" i="1" dirty="0">
                <a:solidFill>
                  <a:srgbClr val="FF0000"/>
                </a:solidFill>
              </a:rPr>
              <a:t> </a:t>
            </a:r>
            <a:r>
              <a:rPr lang="en-US" sz="2000" b="1" i="1" dirty="0" err="1">
                <a:solidFill>
                  <a:srgbClr val="FF0000"/>
                </a:solidFill>
              </a:rPr>
              <a:t>nhất</a:t>
            </a:r>
            <a:r>
              <a:rPr lang="en-US" sz="2000" b="1" dirty="0">
                <a:solidFill>
                  <a:srgbClr val="FF0000"/>
                </a:solidFill>
              </a:rPr>
              <a:t> </a:t>
            </a:r>
            <a:r>
              <a:rPr lang="en-US" sz="2000" b="1" i="1" dirty="0" err="1">
                <a:solidFill>
                  <a:srgbClr val="FF0000"/>
                </a:solidFill>
              </a:rPr>
              <a:t>của</a:t>
            </a:r>
            <a:r>
              <a:rPr lang="en-US" sz="2000" b="1" i="1" dirty="0">
                <a:solidFill>
                  <a:srgbClr val="FF0000"/>
                </a:solidFill>
              </a:rPr>
              <a:t> </a:t>
            </a:r>
            <a:r>
              <a:rPr lang="en-US" sz="2000" b="1" i="1" dirty="0" err="1">
                <a:solidFill>
                  <a:srgbClr val="FF0000"/>
                </a:solidFill>
              </a:rPr>
              <a:t>anh</a:t>
            </a:r>
            <a:r>
              <a:rPr lang="en-US" sz="2000" b="1" dirty="0">
                <a:solidFill>
                  <a:srgbClr val="FF0000"/>
                </a:solidFill>
              </a:rPr>
              <a:t> </a:t>
            </a:r>
            <a:r>
              <a:rPr lang="en-US" sz="2000" b="1" dirty="0" smtClean="0">
                <a:solidFill>
                  <a:srgbClr val="FF0000"/>
                </a:solidFill>
                <a:latin typeface="Times New Roman" pitchFamily="18" charset="0"/>
                <a:sym typeface="Wingdings"/>
              </a:rPr>
              <a:t></a:t>
            </a:r>
            <a:r>
              <a:rPr lang="en-US" sz="2000" b="1" dirty="0" smtClean="0">
                <a:solidFill>
                  <a:srgbClr val="002060"/>
                </a:solidFill>
                <a:latin typeface="Times New Roman" pitchFamily="18" charset="0"/>
                <a:sym typeface="Wingdings"/>
              </a:rPr>
              <a:t> </a:t>
            </a:r>
            <a:r>
              <a:rPr lang="en-US" sz="2000" b="1" dirty="0" err="1" smtClean="0">
                <a:solidFill>
                  <a:srgbClr val="0000FF"/>
                </a:solidFill>
              </a:rPr>
              <a:t>chú</a:t>
            </a:r>
            <a:r>
              <a:rPr lang="en-US" sz="2000" b="1" dirty="0" smtClean="0">
                <a:solidFill>
                  <a:srgbClr val="0000FF"/>
                </a:solidFill>
              </a:rPr>
              <a:t> </a:t>
            </a:r>
            <a:r>
              <a:rPr lang="en-US" sz="2000" b="1" dirty="0" err="1">
                <a:solidFill>
                  <a:srgbClr val="0000FF"/>
                </a:solidFill>
              </a:rPr>
              <a:t>thích</a:t>
            </a:r>
            <a:r>
              <a:rPr lang="en-US" sz="2000" b="1" dirty="0">
                <a:solidFill>
                  <a:srgbClr val="0000FF"/>
                </a:solidFill>
              </a:rPr>
              <a:t> </a:t>
            </a:r>
            <a:r>
              <a:rPr lang="en-US" sz="2000" b="1" dirty="0" err="1">
                <a:solidFill>
                  <a:srgbClr val="0000FF"/>
                </a:solidFill>
              </a:rPr>
              <a:t>cho</a:t>
            </a:r>
            <a:r>
              <a:rPr lang="en-US" sz="2000" b="1" dirty="0">
                <a:solidFill>
                  <a:srgbClr val="0000FF"/>
                </a:solidFill>
              </a:rPr>
              <a:t> </a:t>
            </a:r>
            <a:r>
              <a:rPr lang="en-US" sz="2000" b="1" dirty="0" err="1">
                <a:solidFill>
                  <a:srgbClr val="0000FF"/>
                </a:solidFill>
              </a:rPr>
              <a:t>vế</a:t>
            </a:r>
            <a:r>
              <a:rPr lang="en-US" sz="2000" b="1" dirty="0"/>
              <a:t> </a:t>
            </a:r>
            <a:r>
              <a:rPr lang="en-US" sz="2000" b="1" i="1" dirty="0">
                <a:solidFill>
                  <a:schemeClr val="accent6">
                    <a:lumMod val="75000"/>
                  </a:schemeClr>
                </a:solidFill>
              </a:rPr>
              <a:t>“</a:t>
            </a:r>
            <a:r>
              <a:rPr lang="en-US" sz="2000" b="1" i="1" dirty="0" err="1">
                <a:solidFill>
                  <a:schemeClr val="accent6">
                    <a:lumMod val="75000"/>
                  </a:schemeClr>
                </a:solidFill>
              </a:rPr>
              <a:t>đứa</a:t>
            </a:r>
            <a:r>
              <a:rPr lang="en-US" sz="2000" b="1" i="1" dirty="0">
                <a:solidFill>
                  <a:schemeClr val="accent6">
                    <a:lumMod val="75000"/>
                  </a:schemeClr>
                </a:solidFill>
              </a:rPr>
              <a:t> con </a:t>
            </a:r>
            <a:r>
              <a:rPr lang="en-US" sz="2000" b="1" i="1" dirty="0" err="1">
                <a:solidFill>
                  <a:schemeClr val="accent6">
                    <a:lumMod val="75000"/>
                  </a:schemeClr>
                </a:solidFill>
              </a:rPr>
              <a:t>gái</a:t>
            </a:r>
            <a:r>
              <a:rPr lang="en-US" sz="2000" b="1" i="1" dirty="0">
                <a:solidFill>
                  <a:schemeClr val="accent6">
                    <a:lumMod val="75000"/>
                  </a:schemeClr>
                </a:solidFill>
              </a:rPr>
              <a:t> </a:t>
            </a:r>
            <a:r>
              <a:rPr lang="en-US" sz="2000" b="1" i="1" dirty="0" err="1">
                <a:solidFill>
                  <a:schemeClr val="accent6">
                    <a:lumMod val="75000"/>
                  </a:schemeClr>
                </a:solidFill>
              </a:rPr>
              <a:t>đầu</a:t>
            </a:r>
            <a:r>
              <a:rPr lang="en-US" sz="2000" b="1" i="1" dirty="0">
                <a:solidFill>
                  <a:schemeClr val="accent6">
                    <a:lumMod val="75000"/>
                  </a:schemeClr>
                </a:solidFill>
              </a:rPr>
              <a:t> </a:t>
            </a:r>
            <a:r>
              <a:rPr lang="en-US" sz="2000" b="1" i="1" dirty="0" err="1">
                <a:solidFill>
                  <a:schemeClr val="accent6">
                    <a:lumMod val="75000"/>
                  </a:schemeClr>
                </a:solidFill>
              </a:rPr>
              <a:t>lòng</a:t>
            </a:r>
            <a:r>
              <a:rPr lang="en-US" sz="2000" b="1" i="1" dirty="0">
                <a:solidFill>
                  <a:schemeClr val="accent6">
                    <a:lumMod val="75000"/>
                  </a:schemeClr>
                </a:solidFill>
              </a:rPr>
              <a:t>”</a:t>
            </a:r>
          </a:p>
          <a:p>
            <a:pPr>
              <a:spcBef>
                <a:spcPct val="50000"/>
              </a:spcBef>
            </a:pPr>
            <a:r>
              <a:rPr lang="en-US" sz="2000" b="1" i="1" dirty="0" smtClean="0"/>
              <a:t> </a:t>
            </a:r>
          </a:p>
          <a:p>
            <a:pPr>
              <a:spcBef>
                <a:spcPct val="50000"/>
              </a:spcBef>
            </a:pPr>
            <a:r>
              <a:rPr lang="en-US" sz="2000" b="1" i="1" dirty="0" smtClean="0"/>
              <a:t>     </a:t>
            </a:r>
            <a:r>
              <a:rPr lang="en-US" sz="2000" b="1" dirty="0">
                <a:solidFill>
                  <a:srgbClr val="800000"/>
                </a:solidFill>
              </a:rPr>
              <a:t>b)</a:t>
            </a:r>
            <a:r>
              <a:rPr lang="en-US" sz="2000" b="1" i="1" dirty="0"/>
              <a:t>  </a:t>
            </a:r>
            <a:r>
              <a:rPr lang="en-US" sz="2000" b="1" i="1" dirty="0" err="1">
                <a:solidFill>
                  <a:srgbClr val="FF0000"/>
                </a:solidFill>
              </a:rPr>
              <a:t>Tôi</a:t>
            </a:r>
            <a:r>
              <a:rPr lang="en-US" sz="2000" b="1" i="1" dirty="0">
                <a:solidFill>
                  <a:srgbClr val="FF0000"/>
                </a:solidFill>
              </a:rPr>
              <a:t>  </a:t>
            </a:r>
            <a:r>
              <a:rPr lang="en-US" sz="2000" b="1" i="1" dirty="0" err="1">
                <a:solidFill>
                  <a:srgbClr val="FF0000"/>
                </a:solidFill>
              </a:rPr>
              <a:t>nghĩ</a:t>
            </a:r>
            <a:r>
              <a:rPr lang="en-US" sz="2000" b="1" i="1" dirty="0">
                <a:solidFill>
                  <a:srgbClr val="FF0000"/>
                </a:solidFill>
              </a:rPr>
              <a:t> </a:t>
            </a:r>
            <a:r>
              <a:rPr lang="en-US" sz="2000" b="1" i="1" dirty="0" err="1" smtClean="0">
                <a:solidFill>
                  <a:srgbClr val="FF0000"/>
                </a:solidFill>
              </a:rPr>
              <a:t>vậy</a:t>
            </a:r>
            <a:r>
              <a:rPr lang="en-US" sz="2000" b="1" dirty="0" smtClean="0">
                <a:solidFill>
                  <a:srgbClr val="FF0000"/>
                </a:solidFill>
                <a:latin typeface="Times New Roman" pitchFamily="18" charset="0"/>
                <a:sym typeface="Wingdings"/>
              </a:rPr>
              <a:t> </a:t>
            </a:r>
            <a:r>
              <a:rPr lang="en-US" sz="2000" b="1" dirty="0" smtClean="0">
                <a:solidFill>
                  <a:srgbClr val="002060"/>
                </a:solidFill>
                <a:latin typeface="Times New Roman" pitchFamily="18" charset="0"/>
                <a:sym typeface="Wingdings"/>
              </a:rPr>
              <a:t> </a:t>
            </a:r>
            <a:r>
              <a:rPr lang="en-US" sz="2000" b="1" dirty="0" err="1" smtClean="0">
                <a:solidFill>
                  <a:srgbClr val="0000FF"/>
                </a:solidFill>
              </a:rPr>
              <a:t>chú</a:t>
            </a:r>
            <a:r>
              <a:rPr lang="en-US" sz="2000" b="1" dirty="0" smtClean="0">
                <a:solidFill>
                  <a:srgbClr val="0000FF"/>
                </a:solidFill>
              </a:rPr>
              <a:t> </a:t>
            </a:r>
            <a:r>
              <a:rPr lang="en-US" sz="2000" b="1" dirty="0" err="1">
                <a:solidFill>
                  <a:srgbClr val="0000FF"/>
                </a:solidFill>
              </a:rPr>
              <a:t>thích</a:t>
            </a:r>
            <a:r>
              <a:rPr lang="en-US" sz="2000" b="1" dirty="0">
                <a:solidFill>
                  <a:srgbClr val="0000FF"/>
                </a:solidFill>
              </a:rPr>
              <a:t> </a:t>
            </a:r>
            <a:r>
              <a:rPr lang="en-US" sz="2000" b="1" dirty="0" err="1">
                <a:solidFill>
                  <a:srgbClr val="0000FF"/>
                </a:solidFill>
              </a:rPr>
              <a:t>cho</a:t>
            </a:r>
            <a:r>
              <a:rPr lang="en-US" sz="2000" b="1" dirty="0"/>
              <a:t> </a:t>
            </a:r>
            <a:r>
              <a:rPr lang="en-US" sz="2000" b="1" dirty="0" err="1">
                <a:solidFill>
                  <a:srgbClr val="0000FF"/>
                </a:solidFill>
              </a:rPr>
              <a:t>cụm</a:t>
            </a:r>
            <a:r>
              <a:rPr lang="en-US" sz="2000" b="1" dirty="0">
                <a:solidFill>
                  <a:srgbClr val="0000FF"/>
                </a:solidFill>
              </a:rPr>
              <a:t> C-V (1) </a:t>
            </a:r>
            <a:r>
              <a:rPr lang="en-US" sz="2000" b="1" dirty="0" err="1">
                <a:solidFill>
                  <a:srgbClr val="0000FF"/>
                </a:solidFill>
              </a:rPr>
              <a:t>và</a:t>
            </a:r>
            <a:r>
              <a:rPr lang="en-US" sz="2000" b="1" dirty="0">
                <a:solidFill>
                  <a:srgbClr val="0000FF"/>
                </a:solidFill>
              </a:rPr>
              <a:t> </a:t>
            </a:r>
            <a:r>
              <a:rPr lang="en-US" sz="2000" b="1" dirty="0" err="1">
                <a:solidFill>
                  <a:srgbClr val="0000FF"/>
                </a:solidFill>
              </a:rPr>
              <a:t>là</a:t>
            </a:r>
            <a:r>
              <a:rPr lang="en-US" sz="2000" b="1" dirty="0">
                <a:solidFill>
                  <a:srgbClr val="0000FF"/>
                </a:solidFill>
              </a:rPr>
              <a:t> </a:t>
            </a:r>
            <a:r>
              <a:rPr lang="en-US" sz="2000" b="1" dirty="0" err="1">
                <a:solidFill>
                  <a:srgbClr val="0000FF"/>
                </a:solidFill>
              </a:rPr>
              <a:t>lý</a:t>
            </a:r>
            <a:r>
              <a:rPr lang="en-US" sz="2000" b="1" dirty="0">
                <a:solidFill>
                  <a:srgbClr val="0000FF"/>
                </a:solidFill>
              </a:rPr>
              <a:t> do </a:t>
            </a:r>
            <a:r>
              <a:rPr lang="en-US" sz="2000" b="1" dirty="0" err="1">
                <a:solidFill>
                  <a:srgbClr val="0000FF"/>
                </a:solidFill>
              </a:rPr>
              <a:t>cho</a:t>
            </a:r>
            <a:r>
              <a:rPr lang="en-US" sz="2000" b="1" dirty="0">
                <a:solidFill>
                  <a:srgbClr val="0000FF"/>
                </a:solidFill>
              </a:rPr>
              <a:t> </a:t>
            </a:r>
            <a:r>
              <a:rPr lang="en-US" sz="2000" b="1" dirty="0" err="1">
                <a:solidFill>
                  <a:srgbClr val="0000FF"/>
                </a:solidFill>
              </a:rPr>
              <a:t>cụm</a:t>
            </a:r>
            <a:r>
              <a:rPr lang="en-US" sz="2000" b="1" dirty="0">
                <a:solidFill>
                  <a:srgbClr val="0000FF"/>
                </a:solidFill>
              </a:rPr>
              <a:t> C-V(3</a:t>
            </a:r>
            <a:r>
              <a:rPr lang="en-US" sz="2000" b="1" dirty="0" smtClean="0">
                <a:solidFill>
                  <a:srgbClr val="0000FF"/>
                </a:solidFill>
              </a:rPr>
              <a:t>)</a:t>
            </a:r>
            <a:r>
              <a:rPr lang="en-US" sz="2000" b="1" dirty="0" smtClean="0">
                <a:solidFill>
                  <a:srgbClr val="002060"/>
                </a:solidFill>
                <a:latin typeface="Times New Roman" pitchFamily="18" charset="0"/>
                <a:sym typeface="Wingdings"/>
              </a:rPr>
              <a:t> </a:t>
            </a:r>
            <a:r>
              <a:rPr lang="en-US" sz="2000" b="1" dirty="0" smtClean="0">
                <a:solidFill>
                  <a:srgbClr val="FF0000"/>
                </a:solidFill>
                <a:latin typeface="Times New Roman" pitchFamily="18" charset="0"/>
                <a:sym typeface="Wingdings"/>
              </a:rPr>
              <a:t></a:t>
            </a:r>
            <a:r>
              <a:rPr lang="en-US" sz="2000" b="1" dirty="0" smtClean="0">
                <a:solidFill>
                  <a:srgbClr val="0000FF"/>
                </a:solidFill>
              </a:rPr>
              <a:t> </a:t>
            </a:r>
            <a:r>
              <a:rPr lang="en-US" sz="2000" b="1" dirty="0" err="1" smtClean="0">
                <a:solidFill>
                  <a:srgbClr val="0000FF"/>
                </a:solidFill>
              </a:rPr>
              <a:t>suy</a:t>
            </a:r>
            <a:r>
              <a:rPr lang="en-US" sz="2000" b="1" dirty="0" smtClean="0">
                <a:solidFill>
                  <a:srgbClr val="0000FF"/>
                </a:solidFill>
              </a:rPr>
              <a:t> </a:t>
            </a:r>
            <a:r>
              <a:rPr lang="en-US" sz="2000" b="1" dirty="0" err="1" smtClean="0">
                <a:solidFill>
                  <a:srgbClr val="0000FF"/>
                </a:solidFill>
              </a:rPr>
              <a:t>nghĩ</a:t>
            </a:r>
            <a:r>
              <a:rPr lang="en-US" sz="2000" b="1" dirty="0" smtClean="0">
                <a:solidFill>
                  <a:srgbClr val="0000FF"/>
                </a:solidFill>
              </a:rPr>
              <a:t> </a:t>
            </a:r>
            <a:r>
              <a:rPr lang="en-US" sz="2000" b="1" dirty="0" err="1" smtClean="0">
                <a:solidFill>
                  <a:srgbClr val="0000FF"/>
                </a:solidFill>
              </a:rPr>
              <a:t>trong</a:t>
            </a:r>
            <a:r>
              <a:rPr lang="en-US" sz="2000" b="1" dirty="0" smtClean="0">
                <a:solidFill>
                  <a:srgbClr val="0000FF"/>
                </a:solidFill>
              </a:rPr>
              <a:t> </a:t>
            </a:r>
            <a:r>
              <a:rPr lang="en-US" sz="2000" b="1" dirty="0" err="1" smtClean="0">
                <a:solidFill>
                  <a:srgbClr val="0000FF"/>
                </a:solidFill>
              </a:rPr>
              <a:t>trí</a:t>
            </a:r>
            <a:r>
              <a:rPr lang="en-US" sz="2000" b="1" dirty="0" smtClean="0">
                <a:solidFill>
                  <a:srgbClr val="0000FF"/>
                </a:solidFill>
              </a:rPr>
              <a:t> </a:t>
            </a:r>
            <a:r>
              <a:rPr lang="en-US" sz="2000" b="1" dirty="0" err="1" smtClean="0">
                <a:solidFill>
                  <a:srgbClr val="0000FF"/>
                </a:solidFill>
              </a:rPr>
              <a:t>của</a:t>
            </a:r>
            <a:r>
              <a:rPr lang="en-US" sz="2000" b="1" dirty="0" smtClean="0">
                <a:solidFill>
                  <a:srgbClr val="0000FF"/>
                </a:solidFill>
              </a:rPr>
              <a:t> </a:t>
            </a:r>
            <a:r>
              <a:rPr lang="en-US" sz="2000" b="1" dirty="0" err="1">
                <a:solidFill>
                  <a:srgbClr val="0000FF"/>
                </a:solidFill>
              </a:rPr>
              <a:t>tác</a:t>
            </a:r>
            <a:r>
              <a:rPr lang="en-US" sz="2000" b="1" dirty="0">
                <a:solidFill>
                  <a:srgbClr val="0000FF"/>
                </a:solidFill>
              </a:rPr>
              <a:t> </a:t>
            </a:r>
            <a:r>
              <a:rPr lang="en-US" sz="2000" b="1" dirty="0" err="1">
                <a:solidFill>
                  <a:srgbClr val="0000FF"/>
                </a:solidFill>
              </a:rPr>
              <a:t>giả</a:t>
            </a:r>
            <a:r>
              <a:rPr lang="en-US" sz="2000" b="1" dirty="0">
                <a:solidFill>
                  <a:srgbClr val="0000FF"/>
                </a:solidFill>
              </a:rPr>
              <a:t>.</a:t>
            </a:r>
          </a:p>
          <a:p>
            <a:pPr>
              <a:spcBef>
                <a:spcPct val="50000"/>
              </a:spcBef>
            </a:pPr>
            <a:r>
              <a:rPr lang="en-US" sz="2000" b="1" dirty="0"/>
              <a:t>     </a:t>
            </a:r>
            <a:r>
              <a:rPr lang="en-US" sz="2000" b="1" dirty="0">
                <a:solidFill>
                  <a:srgbClr val="800000"/>
                </a:solidFill>
              </a:rPr>
              <a:t>c) </a:t>
            </a:r>
            <a:r>
              <a:rPr lang="en-US" sz="2000" b="1" dirty="0">
                <a:solidFill>
                  <a:srgbClr val="FF0000"/>
                </a:solidFill>
              </a:rPr>
              <a:t>( </a:t>
            </a:r>
            <a:r>
              <a:rPr lang="en-US" sz="2000" b="1" i="1" dirty="0" err="1">
                <a:solidFill>
                  <a:srgbClr val="FF0000"/>
                </a:solidFill>
              </a:rPr>
              <a:t>Có</a:t>
            </a:r>
            <a:r>
              <a:rPr lang="en-US" sz="2000" b="1" i="1" dirty="0">
                <a:solidFill>
                  <a:srgbClr val="FF0000"/>
                </a:solidFill>
              </a:rPr>
              <a:t> </a:t>
            </a:r>
            <a:r>
              <a:rPr lang="en-US" sz="2000" b="1" i="1" dirty="0" err="1">
                <a:solidFill>
                  <a:srgbClr val="FF0000"/>
                </a:solidFill>
              </a:rPr>
              <a:t>ai</a:t>
            </a:r>
            <a:r>
              <a:rPr lang="en-US" sz="2000" b="1" i="1" dirty="0">
                <a:solidFill>
                  <a:srgbClr val="FF0000"/>
                </a:solidFill>
              </a:rPr>
              <a:t> </a:t>
            </a:r>
            <a:r>
              <a:rPr lang="en-US" sz="2000" b="1" i="1" dirty="0" err="1">
                <a:solidFill>
                  <a:srgbClr val="FF0000"/>
                </a:solidFill>
              </a:rPr>
              <a:t>ngờ</a:t>
            </a:r>
            <a:r>
              <a:rPr lang="en-US" sz="2000" b="1" i="1" dirty="0">
                <a:solidFill>
                  <a:srgbClr val="FF0000"/>
                </a:solidFill>
              </a:rPr>
              <a:t> </a:t>
            </a:r>
            <a:r>
              <a:rPr lang="en-US" sz="2000" b="1" dirty="0">
                <a:solidFill>
                  <a:srgbClr val="FF0000"/>
                </a:solidFill>
              </a:rPr>
              <a:t>)</a:t>
            </a:r>
            <a:r>
              <a:rPr lang="en-US" sz="2000" b="1" i="1" dirty="0">
                <a:solidFill>
                  <a:srgbClr val="FF0000"/>
                </a:solidFill>
              </a:rPr>
              <a:t> </a:t>
            </a:r>
            <a:r>
              <a:rPr lang="en-US" sz="2000" b="1" dirty="0" smtClean="0">
                <a:solidFill>
                  <a:srgbClr val="FF0000"/>
                </a:solidFill>
                <a:latin typeface="Times New Roman" pitchFamily="18" charset="0"/>
                <a:sym typeface="Wingdings"/>
              </a:rPr>
              <a:t></a:t>
            </a:r>
            <a:r>
              <a:rPr lang="en-US" sz="2000" b="1" i="1" dirty="0" smtClean="0">
                <a:solidFill>
                  <a:srgbClr val="0000FF"/>
                </a:solidFill>
              </a:rPr>
              <a:t> </a:t>
            </a:r>
            <a:r>
              <a:rPr lang="en-US" sz="2000" b="1" dirty="0" err="1">
                <a:solidFill>
                  <a:srgbClr val="0000FF"/>
                </a:solidFill>
              </a:rPr>
              <a:t>nêu</a:t>
            </a:r>
            <a:r>
              <a:rPr lang="en-US" sz="2000" b="1" dirty="0">
                <a:solidFill>
                  <a:srgbClr val="0000FF"/>
                </a:solidFill>
              </a:rPr>
              <a:t> </a:t>
            </a:r>
            <a:r>
              <a:rPr lang="en-US" sz="2000" b="1" dirty="0" err="1">
                <a:solidFill>
                  <a:srgbClr val="0000FF"/>
                </a:solidFill>
              </a:rPr>
              <a:t>lên</a:t>
            </a:r>
            <a:r>
              <a:rPr lang="en-US" sz="2000" b="1" dirty="0">
                <a:solidFill>
                  <a:srgbClr val="0000FF"/>
                </a:solidFill>
              </a:rPr>
              <a:t> </a:t>
            </a:r>
            <a:r>
              <a:rPr lang="en-US" sz="2000" b="1" dirty="0" err="1">
                <a:solidFill>
                  <a:srgbClr val="0000FF"/>
                </a:solidFill>
              </a:rPr>
              <a:t>thái</a:t>
            </a:r>
            <a:r>
              <a:rPr lang="en-US" sz="2000" b="1" dirty="0">
                <a:solidFill>
                  <a:srgbClr val="0000FF"/>
                </a:solidFill>
              </a:rPr>
              <a:t> </a:t>
            </a:r>
            <a:r>
              <a:rPr lang="en-US" sz="2000" b="1" dirty="0" err="1">
                <a:solidFill>
                  <a:srgbClr val="0000FF"/>
                </a:solidFill>
              </a:rPr>
              <a:t>độ</a:t>
            </a:r>
            <a:r>
              <a:rPr lang="en-US" sz="2000" b="1" dirty="0">
                <a:solidFill>
                  <a:srgbClr val="0000FF"/>
                </a:solidFill>
              </a:rPr>
              <a:t> </a:t>
            </a:r>
            <a:r>
              <a:rPr lang="en-US" sz="2000" b="1" dirty="0" err="1" smtClean="0">
                <a:solidFill>
                  <a:srgbClr val="0000FF"/>
                </a:solidFill>
              </a:rPr>
              <a:t>của</a:t>
            </a:r>
            <a:r>
              <a:rPr lang="en-US" sz="2000" b="1" dirty="0" smtClean="0">
                <a:solidFill>
                  <a:srgbClr val="0000FF"/>
                </a:solidFill>
              </a:rPr>
              <a:t> </a:t>
            </a:r>
            <a:r>
              <a:rPr lang="en-US" sz="2000" b="1" dirty="0" err="1">
                <a:solidFill>
                  <a:srgbClr val="0000FF"/>
                </a:solidFill>
              </a:rPr>
              <a:t>người</a:t>
            </a:r>
            <a:r>
              <a:rPr lang="en-US" sz="2000" b="1" dirty="0">
                <a:solidFill>
                  <a:srgbClr val="0000FF"/>
                </a:solidFill>
              </a:rPr>
              <a:t> </a:t>
            </a:r>
            <a:r>
              <a:rPr lang="en-US" sz="2000" b="1" dirty="0" err="1">
                <a:solidFill>
                  <a:srgbClr val="0000FF"/>
                </a:solidFill>
              </a:rPr>
              <a:t>nói</a:t>
            </a:r>
            <a:r>
              <a:rPr lang="en-US" sz="2000" b="1" dirty="0">
                <a:solidFill>
                  <a:srgbClr val="0000FF"/>
                </a:solidFill>
              </a:rPr>
              <a:t> </a:t>
            </a:r>
            <a:r>
              <a:rPr lang="en-US" sz="2000" b="1" dirty="0" err="1">
                <a:solidFill>
                  <a:srgbClr val="0000FF"/>
                </a:solidFill>
              </a:rPr>
              <a:t>trước</a:t>
            </a:r>
            <a:r>
              <a:rPr lang="en-US" sz="2000" b="1" dirty="0">
                <a:solidFill>
                  <a:srgbClr val="0000FF"/>
                </a:solidFill>
              </a:rPr>
              <a:t> </a:t>
            </a:r>
            <a:r>
              <a:rPr lang="en-US" sz="2000" b="1" dirty="0" err="1">
                <a:solidFill>
                  <a:srgbClr val="0000FF"/>
                </a:solidFill>
              </a:rPr>
              <a:t>sự</a:t>
            </a:r>
            <a:r>
              <a:rPr lang="en-US" sz="2000" b="1" dirty="0">
                <a:solidFill>
                  <a:srgbClr val="0000FF"/>
                </a:solidFill>
              </a:rPr>
              <a:t> </a:t>
            </a:r>
            <a:r>
              <a:rPr lang="en-US" sz="2000" b="1" dirty="0" err="1">
                <a:solidFill>
                  <a:srgbClr val="0000FF"/>
                </a:solidFill>
              </a:rPr>
              <a:t>việc</a:t>
            </a:r>
            <a:r>
              <a:rPr lang="en-US" sz="2000" b="1" dirty="0">
                <a:solidFill>
                  <a:srgbClr val="0000FF"/>
                </a:solidFill>
              </a:rPr>
              <a:t>.</a:t>
            </a:r>
            <a:r>
              <a:rPr lang="en-US" sz="2000" b="1" i="1" dirty="0"/>
              <a:t>                              </a:t>
            </a:r>
          </a:p>
        </p:txBody>
      </p:sp>
      <p:sp>
        <p:nvSpPr>
          <p:cNvPr id="10" name="Rectangle 10"/>
          <p:cNvSpPr txBox="1">
            <a:spLocks noChangeArrowheads="1"/>
          </p:cNvSpPr>
          <p:nvPr/>
        </p:nvSpPr>
        <p:spPr bwMode="auto">
          <a:xfrm>
            <a:off x="4724400" y="1143001"/>
            <a:ext cx="4038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en-US" sz="2400" b="1" i="0" u="sng" strike="noStrike" kern="0" cap="none" spc="0" normalizeH="0" baseline="0" noProof="0" dirty="0" err="1" smtClean="0">
                <a:ln>
                  <a:noFill/>
                </a:ln>
                <a:solidFill>
                  <a:srgbClr val="800000"/>
                </a:solidFill>
                <a:effectLst/>
                <a:uLnTx/>
                <a:uFillTx/>
                <a:latin typeface="Times New Roman" pitchFamily="18" charset="0"/>
                <a:ea typeface="+mn-ea"/>
                <a:cs typeface="+mn-cs"/>
              </a:rPr>
              <a:t>Xét</a:t>
            </a:r>
            <a:r>
              <a:rPr kumimoji="0" lang="en-US" sz="2400" b="1" i="0" u="sng" strike="noStrike" kern="0" cap="none" spc="0" normalizeH="0" baseline="0" noProof="0" dirty="0" smtClean="0">
                <a:ln>
                  <a:noFill/>
                </a:ln>
                <a:solidFill>
                  <a:srgbClr val="800000"/>
                </a:solidFill>
                <a:effectLst/>
                <a:uLnTx/>
                <a:uFillTx/>
                <a:latin typeface="Times New Roman" pitchFamily="18" charset="0"/>
                <a:ea typeface="+mn-ea"/>
                <a:cs typeface="+mn-cs"/>
              </a:rPr>
              <a:t> </a:t>
            </a:r>
            <a:r>
              <a:rPr kumimoji="0" lang="en-US" sz="2400" b="1" i="0" u="sng" strike="noStrike" kern="0" cap="none" spc="0" normalizeH="0" baseline="0" noProof="0" dirty="0" err="1" smtClean="0">
                <a:ln>
                  <a:noFill/>
                </a:ln>
                <a:solidFill>
                  <a:srgbClr val="800000"/>
                </a:solidFill>
                <a:effectLst/>
                <a:uLnTx/>
                <a:uFillTx/>
                <a:latin typeface="Times New Roman" pitchFamily="18" charset="0"/>
                <a:ea typeface="+mn-ea"/>
                <a:cs typeface="+mn-cs"/>
              </a:rPr>
              <a:t>các</a:t>
            </a:r>
            <a:r>
              <a:rPr kumimoji="0" lang="en-US" sz="2400" b="1" i="0" u="sng" strike="noStrike" kern="0" cap="none" spc="0" normalizeH="0" baseline="0" noProof="0" dirty="0" smtClean="0">
                <a:ln>
                  <a:noFill/>
                </a:ln>
                <a:solidFill>
                  <a:srgbClr val="800000"/>
                </a:solidFill>
                <a:effectLst/>
                <a:uLnTx/>
                <a:uFillTx/>
                <a:latin typeface="Times New Roman" pitchFamily="18" charset="0"/>
                <a:ea typeface="+mn-ea"/>
                <a:cs typeface="+mn-cs"/>
              </a:rPr>
              <a:t> </a:t>
            </a:r>
            <a:r>
              <a:rPr kumimoji="0" lang="en-US" sz="2400" b="1" i="0" u="sng" strike="noStrike" kern="0" cap="none" spc="0" normalizeH="0" baseline="0" noProof="0" dirty="0" err="1" smtClean="0">
                <a:ln>
                  <a:noFill/>
                </a:ln>
                <a:solidFill>
                  <a:srgbClr val="800000"/>
                </a:solidFill>
                <a:effectLst/>
                <a:uLnTx/>
                <a:uFillTx/>
                <a:latin typeface="Times New Roman" pitchFamily="18" charset="0"/>
                <a:ea typeface="+mn-ea"/>
                <a:cs typeface="+mn-cs"/>
              </a:rPr>
              <a:t>ví</a:t>
            </a:r>
            <a:r>
              <a:rPr kumimoji="0" lang="en-US" sz="2400" b="1" i="0" u="sng" strike="noStrike" kern="0" cap="none" spc="0" normalizeH="0" baseline="0" noProof="0" dirty="0" smtClean="0">
                <a:ln>
                  <a:noFill/>
                </a:ln>
                <a:solidFill>
                  <a:srgbClr val="800000"/>
                </a:solidFill>
                <a:effectLst/>
                <a:uLnTx/>
                <a:uFillTx/>
                <a:latin typeface="Times New Roman" pitchFamily="18" charset="0"/>
                <a:ea typeface="+mn-ea"/>
                <a:cs typeface="+mn-cs"/>
              </a:rPr>
              <a:t> </a:t>
            </a:r>
            <a:r>
              <a:rPr kumimoji="0" lang="en-US" sz="2400" b="1" i="0" u="sng" strike="noStrike" kern="0" cap="none" spc="0" normalizeH="0" baseline="0" noProof="0" dirty="0" err="1" smtClean="0">
                <a:ln>
                  <a:noFill/>
                </a:ln>
                <a:solidFill>
                  <a:srgbClr val="800000"/>
                </a:solidFill>
                <a:effectLst/>
                <a:uLnTx/>
                <a:uFillTx/>
                <a:latin typeface="Times New Roman" pitchFamily="18" charset="0"/>
                <a:ea typeface="+mn-ea"/>
                <a:cs typeface="+mn-cs"/>
              </a:rPr>
              <a:t>dụ</a:t>
            </a:r>
            <a:r>
              <a:rPr kumimoji="0" lang="en-US" sz="2400" b="1" i="0" u="sng" strike="noStrike" kern="0" cap="none" spc="0" normalizeH="0" baseline="0" noProof="0" dirty="0" smtClean="0">
                <a:ln>
                  <a:noFill/>
                </a:ln>
                <a:solidFill>
                  <a:srgbClr val="800000"/>
                </a:solidFill>
                <a:effectLst/>
                <a:uLnTx/>
                <a:uFillTx/>
                <a:latin typeface="Times New Roman" pitchFamily="18" charset="0"/>
                <a:ea typeface="+mn-ea"/>
                <a:cs typeface="+mn-cs"/>
              </a:rPr>
              <a:t> </a:t>
            </a:r>
            <a:r>
              <a:rPr kumimoji="0" lang="en-US" sz="2400" b="1" i="0" u="sng" strike="noStrike" kern="0" cap="none" spc="0" normalizeH="0" baseline="0" noProof="0" dirty="0" err="1" smtClean="0">
                <a:ln>
                  <a:noFill/>
                </a:ln>
                <a:solidFill>
                  <a:srgbClr val="800000"/>
                </a:solidFill>
                <a:effectLst/>
                <a:uLnTx/>
                <a:uFillTx/>
                <a:latin typeface="Times New Roman" pitchFamily="18" charset="0"/>
                <a:ea typeface="+mn-ea"/>
                <a:cs typeface="+mn-cs"/>
              </a:rPr>
              <a:t>sau</a:t>
            </a:r>
            <a:r>
              <a:rPr kumimoji="0" lang="en-US" sz="2400" b="1" i="0" u="none" strike="noStrike" kern="0" cap="none" spc="0" normalizeH="0" baseline="0" noProof="0" dirty="0" smtClean="0">
                <a:ln>
                  <a:noFill/>
                </a:ln>
                <a:solidFill>
                  <a:srgbClr val="800000"/>
                </a:solidFill>
                <a:effectLst/>
                <a:uLnTx/>
                <a:uFillTx/>
                <a:latin typeface="Times New Roman" pitchFamily="18" charset="0"/>
                <a:ea typeface="+mn-ea"/>
                <a:cs typeface="+mn-cs"/>
              </a:rPr>
              <a:t>:                  </a:t>
            </a:r>
          </a:p>
        </p:txBody>
      </p:sp>
      <p:sp>
        <p:nvSpPr>
          <p:cNvPr id="11" name="Rectangle 10"/>
          <p:cNvSpPr/>
          <p:nvPr/>
        </p:nvSpPr>
        <p:spPr>
          <a:xfrm>
            <a:off x="4343400" y="1676400"/>
            <a:ext cx="4572000" cy="1015663"/>
          </a:xfrm>
          <a:prstGeom prst="rect">
            <a:avLst/>
          </a:prstGeom>
        </p:spPr>
        <p:txBody>
          <a:bodyPr>
            <a:spAutoFit/>
          </a:bodyPr>
          <a:lstStyle/>
          <a:p>
            <a:r>
              <a:rPr lang="en-US" b="1" dirty="0" smtClean="0"/>
              <a:t>a) </a:t>
            </a:r>
            <a:r>
              <a:rPr lang="en-US" sz="2000" b="1" dirty="0" err="1" smtClean="0"/>
              <a:t>Lúc</a:t>
            </a:r>
            <a:r>
              <a:rPr lang="en-US" sz="2000" b="1" dirty="0" smtClean="0"/>
              <a:t> </a:t>
            </a:r>
            <a:r>
              <a:rPr lang="en-US" sz="2000" b="1" dirty="0" err="1" smtClean="0"/>
              <a:t>đi</a:t>
            </a:r>
            <a:r>
              <a:rPr lang="en-US" sz="2000" b="1" dirty="0" smtClean="0"/>
              <a:t>, </a:t>
            </a:r>
            <a:r>
              <a:rPr lang="en-US" sz="2000" b="1" dirty="0" err="1" smtClean="0"/>
              <a:t>đứa</a:t>
            </a:r>
            <a:r>
              <a:rPr lang="en-US" sz="2000" b="1" dirty="0" smtClean="0"/>
              <a:t> con </a:t>
            </a:r>
            <a:r>
              <a:rPr lang="en-US" sz="2000" b="1" dirty="0" err="1" smtClean="0"/>
              <a:t>gái</a:t>
            </a:r>
            <a:r>
              <a:rPr lang="en-US" sz="2000" b="1" dirty="0" smtClean="0"/>
              <a:t> </a:t>
            </a:r>
            <a:r>
              <a:rPr lang="en-US" sz="2000" b="1" dirty="0" err="1" smtClean="0"/>
              <a:t>đầu</a:t>
            </a:r>
            <a:r>
              <a:rPr lang="en-US" sz="2000" b="1" dirty="0" smtClean="0"/>
              <a:t> </a:t>
            </a:r>
            <a:r>
              <a:rPr lang="en-US" sz="2000" b="1" dirty="0" err="1" smtClean="0"/>
              <a:t>lòng</a:t>
            </a:r>
            <a:r>
              <a:rPr lang="en-US" sz="2000" b="1" dirty="0" smtClean="0"/>
              <a:t> </a:t>
            </a:r>
            <a:r>
              <a:rPr lang="en-US" sz="2000" b="1" dirty="0" err="1" smtClean="0"/>
              <a:t>của</a:t>
            </a:r>
            <a:r>
              <a:rPr lang="en-US" sz="2000" b="1" dirty="0" smtClean="0"/>
              <a:t> </a:t>
            </a:r>
            <a:r>
              <a:rPr lang="en-US" sz="2000" b="1" dirty="0" err="1" smtClean="0"/>
              <a:t>anh</a:t>
            </a:r>
            <a:r>
              <a:rPr lang="en-US" sz="2000" b="1" dirty="0" smtClean="0"/>
              <a:t> - </a:t>
            </a:r>
            <a:r>
              <a:rPr lang="en-US" sz="2000" b="1" i="1" dirty="0" err="1" smtClean="0">
                <a:solidFill>
                  <a:srgbClr val="FF0000"/>
                </a:solidFill>
              </a:rPr>
              <a:t>và</a:t>
            </a:r>
            <a:r>
              <a:rPr lang="en-US" sz="2000" b="1" i="1" dirty="0" smtClean="0">
                <a:solidFill>
                  <a:srgbClr val="FF0000"/>
                </a:solidFill>
              </a:rPr>
              <a:t> </a:t>
            </a:r>
            <a:r>
              <a:rPr lang="en-US" sz="2000" b="1" i="1" dirty="0" err="1" smtClean="0">
                <a:solidFill>
                  <a:srgbClr val="FF0000"/>
                </a:solidFill>
              </a:rPr>
              <a:t>cũng</a:t>
            </a:r>
            <a:r>
              <a:rPr lang="en-US" sz="2000" b="1" i="1" dirty="0" smtClean="0">
                <a:solidFill>
                  <a:srgbClr val="FF0000"/>
                </a:solidFill>
              </a:rPr>
              <a:t> </a:t>
            </a:r>
            <a:r>
              <a:rPr lang="en-US" sz="2000" b="1" i="1" dirty="0" err="1" smtClean="0">
                <a:solidFill>
                  <a:srgbClr val="FF0000"/>
                </a:solidFill>
              </a:rPr>
              <a:t>là</a:t>
            </a:r>
            <a:r>
              <a:rPr lang="en-US" sz="2000" b="1" i="1" dirty="0" smtClean="0">
                <a:solidFill>
                  <a:srgbClr val="FF0000"/>
                </a:solidFill>
              </a:rPr>
              <a:t> </a:t>
            </a:r>
            <a:r>
              <a:rPr lang="en-US" sz="2000" b="1" i="1" dirty="0" err="1" smtClean="0">
                <a:solidFill>
                  <a:srgbClr val="FF0000"/>
                </a:solidFill>
              </a:rPr>
              <a:t>đúa</a:t>
            </a:r>
            <a:r>
              <a:rPr lang="en-US" sz="2000" b="1" i="1" dirty="0" smtClean="0">
                <a:solidFill>
                  <a:srgbClr val="FF0000"/>
                </a:solidFill>
              </a:rPr>
              <a:t> con </a:t>
            </a:r>
            <a:r>
              <a:rPr lang="en-US" sz="2000" b="1" i="1" dirty="0" err="1" smtClean="0">
                <a:solidFill>
                  <a:srgbClr val="FF0000"/>
                </a:solidFill>
              </a:rPr>
              <a:t>duy</a:t>
            </a:r>
            <a:r>
              <a:rPr lang="en-US" sz="2000" b="1" dirty="0" smtClean="0">
                <a:solidFill>
                  <a:srgbClr val="FF0000"/>
                </a:solidFill>
              </a:rPr>
              <a:t> </a:t>
            </a:r>
            <a:r>
              <a:rPr lang="en-US" sz="2000" b="1" i="1" dirty="0" err="1" smtClean="0">
                <a:solidFill>
                  <a:srgbClr val="FF0000"/>
                </a:solidFill>
              </a:rPr>
              <a:t>nhất</a:t>
            </a:r>
            <a:r>
              <a:rPr lang="en-US" sz="2000" b="1" i="1" dirty="0" smtClean="0">
                <a:solidFill>
                  <a:srgbClr val="FF0000"/>
                </a:solidFill>
              </a:rPr>
              <a:t> </a:t>
            </a:r>
            <a:r>
              <a:rPr lang="en-US" sz="2000" b="1" i="1" dirty="0" err="1" smtClean="0">
                <a:solidFill>
                  <a:srgbClr val="FF0000"/>
                </a:solidFill>
              </a:rPr>
              <a:t>của</a:t>
            </a:r>
            <a:r>
              <a:rPr lang="en-US" sz="2000" b="1" i="1" dirty="0" smtClean="0">
                <a:solidFill>
                  <a:srgbClr val="FF0000"/>
                </a:solidFill>
              </a:rPr>
              <a:t> </a:t>
            </a:r>
            <a:r>
              <a:rPr lang="en-US" sz="2000" b="1" i="1" dirty="0" err="1" smtClean="0">
                <a:solidFill>
                  <a:srgbClr val="FF0000"/>
                </a:solidFill>
              </a:rPr>
              <a:t>anh</a:t>
            </a:r>
            <a:r>
              <a:rPr lang="en-US" sz="2000" b="1" dirty="0" smtClean="0">
                <a:solidFill>
                  <a:srgbClr val="FF0000"/>
                </a:solidFill>
              </a:rPr>
              <a:t> </a:t>
            </a:r>
            <a:r>
              <a:rPr lang="en-US" sz="2000" b="1" dirty="0" smtClean="0"/>
              <a:t>- </a:t>
            </a:r>
            <a:r>
              <a:rPr lang="en-US" sz="2000" b="1" dirty="0" err="1" smtClean="0"/>
              <a:t>chưa</a:t>
            </a:r>
            <a:r>
              <a:rPr lang="en-US" sz="2000" b="1" dirty="0" smtClean="0"/>
              <a:t> </a:t>
            </a:r>
            <a:r>
              <a:rPr lang="en-US" sz="2000" b="1" dirty="0" err="1" smtClean="0"/>
              <a:t>đầy</a:t>
            </a:r>
            <a:r>
              <a:rPr lang="en-US" sz="2000" b="1" dirty="0" smtClean="0"/>
              <a:t> </a:t>
            </a:r>
            <a:r>
              <a:rPr lang="en-US" sz="2000" b="1" dirty="0" err="1" smtClean="0"/>
              <a:t>một</a:t>
            </a:r>
            <a:r>
              <a:rPr lang="en-US" sz="2000" b="1" dirty="0" smtClean="0"/>
              <a:t> </a:t>
            </a:r>
            <a:r>
              <a:rPr lang="en-US" sz="2000" b="1" dirty="0" err="1" smtClean="0"/>
              <a:t>tuổi</a:t>
            </a:r>
            <a:r>
              <a:rPr lang="en-US" sz="2000" b="1" dirty="0" smtClean="0"/>
              <a:t>.</a:t>
            </a:r>
            <a:endParaRPr lang="en-US" sz="2000" b="1" dirty="0"/>
          </a:p>
        </p:txBody>
      </p:sp>
      <p:sp>
        <p:nvSpPr>
          <p:cNvPr id="12" name="Text Box 16"/>
          <p:cNvSpPr txBox="1">
            <a:spLocks noChangeArrowheads="1"/>
          </p:cNvSpPr>
          <p:nvPr/>
        </p:nvSpPr>
        <p:spPr bwMode="auto">
          <a:xfrm>
            <a:off x="4343400" y="2590800"/>
            <a:ext cx="4343400" cy="707886"/>
          </a:xfrm>
          <a:prstGeom prst="rect">
            <a:avLst/>
          </a:prstGeom>
          <a:noFill/>
          <a:ln w="9525">
            <a:noFill/>
            <a:miter lim="800000"/>
            <a:headEnd/>
            <a:tailEnd/>
          </a:ln>
          <a:effectLst/>
        </p:spPr>
        <p:txBody>
          <a:bodyPr>
            <a:spAutoFit/>
          </a:bodyPr>
          <a:lstStyle/>
          <a:p>
            <a:pPr>
              <a:spcBef>
                <a:spcPct val="50000"/>
              </a:spcBef>
            </a:pPr>
            <a:r>
              <a:rPr lang="en-US" sz="2000" b="1" dirty="0" smtClean="0">
                <a:solidFill>
                  <a:srgbClr val="FF0000"/>
                </a:solidFill>
                <a:latin typeface="Times New Roman" pitchFamily="18" charset="0"/>
                <a:sym typeface="Wingdings"/>
              </a:rPr>
              <a:t></a:t>
            </a:r>
            <a:r>
              <a:rPr lang="en-US" b="1" dirty="0" smtClean="0">
                <a:solidFill>
                  <a:srgbClr val="002060"/>
                </a:solidFill>
                <a:latin typeface="Times New Roman" pitchFamily="18" charset="0"/>
                <a:sym typeface="Wingdings"/>
              </a:rPr>
              <a:t> </a:t>
            </a:r>
            <a:r>
              <a:rPr lang="en-US" sz="2000" b="1" dirty="0" err="1" smtClean="0">
                <a:solidFill>
                  <a:srgbClr val="0000FF"/>
                </a:solidFill>
              </a:rPr>
              <a:t>Chú</a:t>
            </a:r>
            <a:r>
              <a:rPr lang="en-US" sz="2000" b="1" dirty="0" smtClean="0">
                <a:solidFill>
                  <a:srgbClr val="0000FF"/>
                </a:solidFill>
              </a:rPr>
              <a:t> </a:t>
            </a:r>
            <a:r>
              <a:rPr lang="en-US" sz="2000" b="1" dirty="0" err="1">
                <a:solidFill>
                  <a:srgbClr val="0000FF"/>
                </a:solidFill>
              </a:rPr>
              <a:t>thích</a:t>
            </a:r>
            <a:r>
              <a:rPr lang="en-US" sz="2000" b="1" dirty="0">
                <a:solidFill>
                  <a:srgbClr val="0000FF"/>
                </a:solidFill>
              </a:rPr>
              <a:t> </a:t>
            </a:r>
            <a:r>
              <a:rPr lang="en-US" sz="2000" b="1" dirty="0" err="1">
                <a:solidFill>
                  <a:srgbClr val="0000FF"/>
                </a:solidFill>
              </a:rPr>
              <a:t>cho</a:t>
            </a:r>
            <a:r>
              <a:rPr lang="en-US" sz="2000" b="1" dirty="0">
                <a:solidFill>
                  <a:srgbClr val="0000FF"/>
                </a:solidFill>
              </a:rPr>
              <a:t> </a:t>
            </a:r>
            <a:r>
              <a:rPr lang="en-US" sz="2000" b="1" dirty="0" err="1">
                <a:solidFill>
                  <a:srgbClr val="0000FF"/>
                </a:solidFill>
              </a:rPr>
              <a:t>cụm</a:t>
            </a:r>
            <a:r>
              <a:rPr lang="en-US" sz="2000" b="1" dirty="0">
                <a:solidFill>
                  <a:srgbClr val="0000FF"/>
                </a:solidFill>
              </a:rPr>
              <a:t> </a:t>
            </a:r>
            <a:r>
              <a:rPr lang="en-US" sz="2000" b="1" dirty="0" err="1">
                <a:solidFill>
                  <a:srgbClr val="0000FF"/>
                </a:solidFill>
              </a:rPr>
              <a:t>từ</a:t>
            </a:r>
            <a:r>
              <a:rPr lang="en-US" sz="2000" b="1" dirty="0">
                <a:solidFill>
                  <a:srgbClr val="0000FF"/>
                </a:solidFill>
              </a:rPr>
              <a:t>: </a:t>
            </a:r>
            <a:r>
              <a:rPr lang="en-US" sz="2000" b="1" i="1" dirty="0" err="1">
                <a:solidFill>
                  <a:srgbClr val="0000FF"/>
                </a:solidFill>
              </a:rPr>
              <a:t>đứa</a:t>
            </a:r>
            <a:r>
              <a:rPr lang="en-US" sz="2000" b="1" i="1" dirty="0">
                <a:solidFill>
                  <a:srgbClr val="0000FF"/>
                </a:solidFill>
              </a:rPr>
              <a:t> con </a:t>
            </a:r>
            <a:r>
              <a:rPr lang="en-US" sz="2000" b="1" i="1" dirty="0" err="1">
                <a:solidFill>
                  <a:srgbClr val="0000FF"/>
                </a:solidFill>
              </a:rPr>
              <a:t>gái</a:t>
            </a:r>
            <a:r>
              <a:rPr lang="en-US" sz="2000" b="1" i="1" dirty="0">
                <a:solidFill>
                  <a:srgbClr val="0000FF"/>
                </a:solidFill>
              </a:rPr>
              <a:t> </a:t>
            </a:r>
            <a:r>
              <a:rPr lang="en-US" sz="2000" b="1" i="1" dirty="0" err="1">
                <a:solidFill>
                  <a:srgbClr val="0000FF"/>
                </a:solidFill>
              </a:rPr>
              <a:t>đầu</a:t>
            </a:r>
            <a:r>
              <a:rPr lang="en-US" sz="2000" b="1" i="1" dirty="0">
                <a:solidFill>
                  <a:srgbClr val="0000FF"/>
                </a:solidFill>
              </a:rPr>
              <a:t> </a:t>
            </a:r>
            <a:r>
              <a:rPr lang="en-US" sz="2000" b="1" i="1" dirty="0" err="1">
                <a:solidFill>
                  <a:srgbClr val="0000FF"/>
                </a:solidFill>
              </a:rPr>
              <a:t>lòng</a:t>
            </a:r>
            <a:r>
              <a:rPr lang="en-US" sz="2000" b="1" i="1" dirty="0">
                <a:solidFill>
                  <a:srgbClr val="0000FF"/>
                </a:solidFill>
              </a:rPr>
              <a:t>    </a:t>
            </a:r>
          </a:p>
        </p:txBody>
      </p:sp>
      <p:sp>
        <p:nvSpPr>
          <p:cNvPr id="13" name="Text Box 18"/>
          <p:cNvSpPr txBox="1">
            <a:spLocks noChangeArrowheads="1"/>
          </p:cNvSpPr>
          <p:nvPr/>
        </p:nvSpPr>
        <p:spPr bwMode="auto">
          <a:xfrm>
            <a:off x="4267200" y="3276600"/>
            <a:ext cx="4572000" cy="701675"/>
          </a:xfrm>
          <a:prstGeom prst="rect">
            <a:avLst/>
          </a:prstGeom>
          <a:noFill/>
          <a:ln w="9525">
            <a:noFill/>
            <a:miter lim="800000"/>
            <a:headEnd/>
            <a:tailEnd/>
          </a:ln>
          <a:effectLst/>
        </p:spPr>
        <p:txBody>
          <a:bodyPr>
            <a:spAutoFit/>
          </a:bodyPr>
          <a:lstStyle/>
          <a:p>
            <a:pPr>
              <a:spcBef>
                <a:spcPct val="50000"/>
              </a:spcBef>
            </a:pPr>
            <a:r>
              <a:rPr lang="en-US" sz="2000" b="1" dirty="0" smtClean="0"/>
              <a:t>b</a:t>
            </a:r>
            <a:r>
              <a:rPr lang="en-US" sz="2000" b="1" dirty="0"/>
              <a:t>) </a:t>
            </a:r>
            <a:r>
              <a:rPr lang="en-US" sz="2000" b="1" dirty="0" err="1"/>
              <a:t>Lão</a:t>
            </a:r>
            <a:r>
              <a:rPr lang="en-US" sz="2000" b="1" dirty="0"/>
              <a:t> </a:t>
            </a:r>
            <a:r>
              <a:rPr lang="en-US" sz="2000" b="1" dirty="0" err="1"/>
              <a:t>không</a:t>
            </a:r>
            <a:r>
              <a:rPr lang="en-US" sz="2000" b="1" dirty="0"/>
              <a:t> </a:t>
            </a:r>
            <a:r>
              <a:rPr lang="en-US" sz="2000" b="1" dirty="0" err="1"/>
              <a:t>hiểu</a:t>
            </a:r>
            <a:r>
              <a:rPr lang="en-US" sz="2000" b="1" dirty="0"/>
              <a:t> </a:t>
            </a:r>
            <a:r>
              <a:rPr lang="en-US" sz="2000" b="1" dirty="0" err="1"/>
              <a:t>tôi</a:t>
            </a:r>
            <a:r>
              <a:rPr lang="en-US" sz="2000" b="1" dirty="0"/>
              <a:t> , </a:t>
            </a:r>
            <a:r>
              <a:rPr lang="en-US" sz="2000" b="1" i="1" dirty="0" err="1">
                <a:solidFill>
                  <a:srgbClr val="FF0000"/>
                </a:solidFill>
              </a:rPr>
              <a:t>tôi</a:t>
            </a:r>
            <a:r>
              <a:rPr lang="en-US" sz="2000" b="1" i="1" dirty="0">
                <a:solidFill>
                  <a:srgbClr val="FF0000"/>
                </a:solidFill>
              </a:rPr>
              <a:t> </a:t>
            </a:r>
            <a:r>
              <a:rPr lang="en-US" sz="2000" b="1" i="1" dirty="0" err="1">
                <a:solidFill>
                  <a:srgbClr val="FF0000"/>
                </a:solidFill>
              </a:rPr>
              <a:t>nghĩ</a:t>
            </a:r>
            <a:r>
              <a:rPr lang="en-US" sz="2000" b="1" i="1" dirty="0">
                <a:solidFill>
                  <a:srgbClr val="FF0000"/>
                </a:solidFill>
              </a:rPr>
              <a:t> </a:t>
            </a:r>
            <a:r>
              <a:rPr lang="en-US" sz="2000" b="1" i="1" dirty="0" err="1">
                <a:solidFill>
                  <a:srgbClr val="FF0000"/>
                </a:solidFill>
              </a:rPr>
              <a:t>vậy</a:t>
            </a:r>
            <a:r>
              <a:rPr lang="en-US" sz="2000" b="1" i="1" dirty="0">
                <a:solidFill>
                  <a:srgbClr val="FF0000"/>
                </a:solidFill>
              </a:rPr>
              <a:t> </a:t>
            </a:r>
            <a:r>
              <a:rPr lang="en-US" sz="2000" b="1" i="1" dirty="0"/>
              <a:t>, </a:t>
            </a:r>
            <a:r>
              <a:rPr lang="en-US" sz="2000" b="1" dirty="0" err="1"/>
              <a:t>và</a:t>
            </a:r>
            <a:r>
              <a:rPr lang="en-US" sz="2000" b="1" dirty="0"/>
              <a:t> </a:t>
            </a:r>
            <a:r>
              <a:rPr lang="en-US" sz="2000" b="1" dirty="0" err="1"/>
              <a:t>tôi</a:t>
            </a:r>
            <a:r>
              <a:rPr lang="en-US" sz="2000" b="1" dirty="0"/>
              <a:t> </a:t>
            </a:r>
            <a:r>
              <a:rPr lang="en-US" sz="2000" b="1" dirty="0" err="1"/>
              <a:t>càng</a:t>
            </a:r>
            <a:r>
              <a:rPr lang="en-US" sz="2000" b="1" dirty="0"/>
              <a:t> </a:t>
            </a:r>
            <a:r>
              <a:rPr lang="en-US" sz="2000" b="1" dirty="0" err="1"/>
              <a:t>buồn</a:t>
            </a:r>
            <a:r>
              <a:rPr lang="en-US" sz="2000" b="1" dirty="0"/>
              <a:t> </a:t>
            </a:r>
            <a:r>
              <a:rPr lang="en-US" sz="2000" b="1" dirty="0" err="1"/>
              <a:t>lắm</a:t>
            </a:r>
            <a:r>
              <a:rPr lang="en-US" sz="2000" b="1" dirty="0"/>
              <a:t>.</a:t>
            </a:r>
            <a:r>
              <a:rPr lang="en-US" sz="1800" b="1" dirty="0"/>
              <a:t>                                    </a:t>
            </a:r>
            <a:endParaRPr lang="en-US" sz="2000" b="1" dirty="0">
              <a:solidFill>
                <a:srgbClr val="0000FF"/>
              </a:solidFill>
            </a:endParaRPr>
          </a:p>
        </p:txBody>
      </p:sp>
      <p:sp>
        <p:nvSpPr>
          <p:cNvPr id="14" name="Text Box 21"/>
          <p:cNvSpPr txBox="1">
            <a:spLocks noChangeArrowheads="1"/>
          </p:cNvSpPr>
          <p:nvPr/>
        </p:nvSpPr>
        <p:spPr bwMode="auto">
          <a:xfrm>
            <a:off x="4267200" y="3886200"/>
            <a:ext cx="4648200" cy="1015663"/>
          </a:xfrm>
          <a:prstGeom prst="rect">
            <a:avLst/>
          </a:prstGeom>
          <a:noFill/>
          <a:ln w="9525">
            <a:noFill/>
            <a:miter lim="800000"/>
            <a:headEnd/>
            <a:tailEnd/>
          </a:ln>
          <a:effectLst/>
        </p:spPr>
        <p:txBody>
          <a:bodyPr>
            <a:spAutoFit/>
          </a:bodyPr>
          <a:lstStyle/>
          <a:p>
            <a:pPr>
              <a:spcBef>
                <a:spcPct val="50000"/>
              </a:spcBef>
            </a:pPr>
            <a:r>
              <a:rPr lang="en-US" sz="1800" b="1" dirty="0"/>
              <a:t> </a:t>
            </a:r>
            <a:r>
              <a:rPr lang="en-US" sz="2000" b="1" dirty="0" smtClean="0">
                <a:solidFill>
                  <a:srgbClr val="FF0000"/>
                </a:solidFill>
                <a:latin typeface="Times New Roman" pitchFamily="18" charset="0"/>
                <a:sym typeface="Wingdings"/>
              </a:rPr>
              <a:t></a:t>
            </a:r>
            <a:r>
              <a:rPr lang="en-US" sz="1800" b="1" dirty="0" smtClean="0"/>
              <a:t> </a:t>
            </a:r>
            <a:r>
              <a:rPr lang="en-US" sz="2000" b="1" dirty="0" err="1">
                <a:solidFill>
                  <a:srgbClr val="0000FF"/>
                </a:solidFill>
              </a:rPr>
              <a:t>chú</a:t>
            </a:r>
            <a:r>
              <a:rPr lang="en-US" sz="2000" b="1" dirty="0">
                <a:solidFill>
                  <a:srgbClr val="0000FF"/>
                </a:solidFill>
              </a:rPr>
              <a:t> </a:t>
            </a:r>
            <a:r>
              <a:rPr lang="en-US" sz="2000" b="1" dirty="0" err="1">
                <a:solidFill>
                  <a:srgbClr val="0000FF"/>
                </a:solidFill>
              </a:rPr>
              <a:t>thích</a:t>
            </a:r>
            <a:r>
              <a:rPr lang="en-US" sz="2000" b="1" dirty="0">
                <a:solidFill>
                  <a:srgbClr val="0000FF"/>
                </a:solidFill>
              </a:rPr>
              <a:t> </a:t>
            </a:r>
            <a:r>
              <a:rPr lang="en-US" sz="2000" b="1" dirty="0" err="1">
                <a:solidFill>
                  <a:srgbClr val="0000FF"/>
                </a:solidFill>
              </a:rPr>
              <a:t>cho</a:t>
            </a:r>
            <a:r>
              <a:rPr lang="en-US" sz="2000" b="1" dirty="0">
                <a:solidFill>
                  <a:srgbClr val="0000FF"/>
                </a:solidFill>
              </a:rPr>
              <a:t>: “</a:t>
            </a:r>
            <a:r>
              <a:rPr lang="en-US" sz="2000" b="1" i="1" dirty="0" err="1">
                <a:solidFill>
                  <a:srgbClr val="0000FF"/>
                </a:solidFill>
              </a:rPr>
              <a:t>Lão</a:t>
            </a:r>
            <a:r>
              <a:rPr lang="en-US" sz="2000" b="1" i="1" dirty="0">
                <a:solidFill>
                  <a:srgbClr val="0000FF"/>
                </a:solidFill>
              </a:rPr>
              <a:t> </a:t>
            </a:r>
            <a:r>
              <a:rPr lang="en-US" sz="2000" b="1" i="1" dirty="0" err="1">
                <a:solidFill>
                  <a:srgbClr val="0000FF"/>
                </a:solidFill>
              </a:rPr>
              <a:t>không</a:t>
            </a:r>
            <a:r>
              <a:rPr lang="en-US" sz="2000" b="1" i="1" dirty="0">
                <a:solidFill>
                  <a:srgbClr val="0000FF"/>
                </a:solidFill>
              </a:rPr>
              <a:t> </a:t>
            </a:r>
            <a:r>
              <a:rPr lang="en-US" sz="2000" b="1" i="1" dirty="0" err="1">
                <a:solidFill>
                  <a:srgbClr val="0000FF"/>
                </a:solidFill>
              </a:rPr>
              <a:t>hiểu</a:t>
            </a:r>
            <a:r>
              <a:rPr lang="en-US" sz="2000" b="1" i="1" dirty="0">
                <a:solidFill>
                  <a:srgbClr val="0000FF"/>
                </a:solidFill>
              </a:rPr>
              <a:t> </a:t>
            </a:r>
            <a:r>
              <a:rPr lang="en-US" sz="2000" b="1" i="1" dirty="0" err="1">
                <a:solidFill>
                  <a:srgbClr val="0000FF"/>
                </a:solidFill>
              </a:rPr>
              <a:t>tôi</a:t>
            </a:r>
            <a:r>
              <a:rPr lang="en-US" sz="2000" b="1" dirty="0">
                <a:solidFill>
                  <a:srgbClr val="0000FF"/>
                </a:solidFill>
              </a:rPr>
              <a:t>” </a:t>
            </a:r>
            <a:r>
              <a:rPr lang="en-US" sz="2000" b="1" dirty="0" err="1">
                <a:solidFill>
                  <a:srgbClr val="0000FF"/>
                </a:solidFill>
              </a:rPr>
              <a:t>và</a:t>
            </a:r>
            <a:r>
              <a:rPr lang="en-US" sz="2000" b="1" dirty="0">
                <a:solidFill>
                  <a:srgbClr val="0000FF"/>
                </a:solidFill>
              </a:rPr>
              <a:t> </a:t>
            </a:r>
            <a:r>
              <a:rPr lang="en-US" sz="2000" b="1" dirty="0" err="1">
                <a:solidFill>
                  <a:srgbClr val="0000FF"/>
                </a:solidFill>
              </a:rPr>
              <a:t>là</a:t>
            </a:r>
            <a:r>
              <a:rPr lang="en-US" sz="2000" b="1" dirty="0">
                <a:solidFill>
                  <a:srgbClr val="0000FF"/>
                </a:solidFill>
              </a:rPr>
              <a:t> </a:t>
            </a:r>
            <a:r>
              <a:rPr lang="en-US" sz="2000" b="1" dirty="0" err="1">
                <a:solidFill>
                  <a:srgbClr val="0000FF"/>
                </a:solidFill>
              </a:rPr>
              <a:t>lý</a:t>
            </a:r>
            <a:r>
              <a:rPr lang="en-US" sz="2000" b="1" dirty="0">
                <a:solidFill>
                  <a:srgbClr val="0000FF"/>
                </a:solidFill>
              </a:rPr>
              <a:t> do </a:t>
            </a:r>
            <a:r>
              <a:rPr lang="en-US" sz="2000" b="1" dirty="0" err="1">
                <a:solidFill>
                  <a:srgbClr val="0000FF"/>
                </a:solidFill>
              </a:rPr>
              <a:t>để</a:t>
            </a:r>
            <a:r>
              <a:rPr lang="en-US" sz="2000" b="1" dirty="0">
                <a:solidFill>
                  <a:srgbClr val="0000FF"/>
                </a:solidFill>
              </a:rPr>
              <a:t> : “ </a:t>
            </a:r>
            <a:r>
              <a:rPr lang="en-US" sz="2000" b="1" i="1" dirty="0" err="1">
                <a:solidFill>
                  <a:srgbClr val="0000FF"/>
                </a:solidFill>
              </a:rPr>
              <a:t>tôi</a:t>
            </a:r>
            <a:r>
              <a:rPr lang="en-US" sz="2000" b="1" i="1" dirty="0">
                <a:solidFill>
                  <a:srgbClr val="0000FF"/>
                </a:solidFill>
              </a:rPr>
              <a:t> </a:t>
            </a:r>
            <a:r>
              <a:rPr lang="en-US" sz="2000" b="1" i="1" dirty="0" err="1">
                <a:solidFill>
                  <a:srgbClr val="0000FF"/>
                </a:solidFill>
              </a:rPr>
              <a:t>càng</a:t>
            </a:r>
            <a:r>
              <a:rPr lang="en-US" sz="2000" b="1" i="1" dirty="0">
                <a:solidFill>
                  <a:srgbClr val="0000FF"/>
                </a:solidFill>
              </a:rPr>
              <a:t> </a:t>
            </a:r>
            <a:r>
              <a:rPr lang="en-US" sz="2000" b="1" i="1" dirty="0" err="1">
                <a:solidFill>
                  <a:srgbClr val="0000FF"/>
                </a:solidFill>
              </a:rPr>
              <a:t>buồn</a:t>
            </a:r>
            <a:r>
              <a:rPr lang="en-US" sz="2000" b="1" i="1" dirty="0">
                <a:solidFill>
                  <a:srgbClr val="0000FF"/>
                </a:solidFill>
              </a:rPr>
              <a:t> </a:t>
            </a:r>
            <a:r>
              <a:rPr lang="en-US" sz="2000" b="1" i="1" dirty="0" err="1">
                <a:solidFill>
                  <a:srgbClr val="0000FF"/>
                </a:solidFill>
              </a:rPr>
              <a:t>lắm</a:t>
            </a:r>
            <a:r>
              <a:rPr lang="en-US" sz="2000" b="1" dirty="0">
                <a:solidFill>
                  <a:srgbClr val="0000FF"/>
                </a:solidFill>
              </a:rPr>
              <a:t>”.</a:t>
            </a:r>
          </a:p>
        </p:txBody>
      </p:sp>
      <p:sp>
        <p:nvSpPr>
          <p:cNvPr id="15" name="Rectangle 14"/>
          <p:cNvSpPr/>
          <p:nvPr/>
        </p:nvSpPr>
        <p:spPr>
          <a:xfrm>
            <a:off x="4267200" y="4876800"/>
            <a:ext cx="4572000" cy="707886"/>
          </a:xfrm>
          <a:prstGeom prst="rect">
            <a:avLst/>
          </a:prstGeom>
        </p:spPr>
        <p:txBody>
          <a:bodyPr>
            <a:spAutoFit/>
          </a:bodyPr>
          <a:lstStyle/>
          <a:p>
            <a:r>
              <a:rPr lang="en-US" sz="2000" b="1" dirty="0" smtClean="0"/>
              <a:t>c) </a:t>
            </a:r>
            <a:r>
              <a:rPr lang="en-US" sz="2000" b="1" dirty="0" err="1" smtClean="0"/>
              <a:t>Cô</a:t>
            </a:r>
            <a:r>
              <a:rPr lang="en-US" sz="2000" b="1" dirty="0" smtClean="0"/>
              <a:t> </a:t>
            </a:r>
            <a:r>
              <a:rPr lang="en-US" sz="2000" b="1" dirty="0" err="1" smtClean="0"/>
              <a:t>bé</a:t>
            </a:r>
            <a:r>
              <a:rPr lang="en-US" sz="2000" b="1" dirty="0" smtClean="0"/>
              <a:t> </a:t>
            </a:r>
            <a:r>
              <a:rPr lang="en-US" sz="2000" b="1" dirty="0" err="1" smtClean="0"/>
              <a:t>nhà</a:t>
            </a:r>
            <a:r>
              <a:rPr lang="en-US" sz="2000" b="1" dirty="0" smtClean="0"/>
              <a:t> </a:t>
            </a:r>
            <a:r>
              <a:rPr lang="en-US" sz="2000" b="1" dirty="0" err="1" smtClean="0"/>
              <a:t>bên</a:t>
            </a:r>
            <a:r>
              <a:rPr lang="en-US" sz="2000" b="1" dirty="0" smtClean="0"/>
              <a:t> (</a:t>
            </a:r>
            <a:r>
              <a:rPr lang="en-US" sz="2000" b="1" i="1" dirty="0" err="1" smtClean="0">
                <a:solidFill>
                  <a:srgbClr val="FF0000"/>
                </a:solidFill>
              </a:rPr>
              <a:t>có</a:t>
            </a:r>
            <a:r>
              <a:rPr lang="en-US" sz="2000" b="1" i="1" dirty="0" smtClean="0">
                <a:solidFill>
                  <a:srgbClr val="FF0000"/>
                </a:solidFill>
              </a:rPr>
              <a:t> </a:t>
            </a:r>
            <a:r>
              <a:rPr lang="en-US" sz="2000" b="1" i="1" dirty="0" err="1" smtClean="0">
                <a:solidFill>
                  <a:srgbClr val="FF0000"/>
                </a:solidFill>
              </a:rPr>
              <a:t>ai</a:t>
            </a:r>
            <a:r>
              <a:rPr lang="en-US" sz="2000" b="1" i="1" dirty="0" smtClean="0">
                <a:solidFill>
                  <a:srgbClr val="FF0000"/>
                </a:solidFill>
              </a:rPr>
              <a:t> </a:t>
            </a:r>
            <a:r>
              <a:rPr lang="en-US" sz="2000" b="1" i="1" dirty="0" err="1" smtClean="0">
                <a:solidFill>
                  <a:srgbClr val="FF0000"/>
                </a:solidFill>
              </a:rPr>
              <a:t>ngờ</a:t>
            </a:r>
            <a:r>
              <a:rPr lang="en-US" sz="2000" b="1" dirty="0" smtClean="0">
                <a:solidFill>
                  <a:srgbClr val="FF0000"/>
                </a:solidFill>
              </a:rPr>
              <a:t> </a:t>
            </a:r>
            <a:r>
              <a:rPr lang="en-US" sz="2000" b="1" dirty="0" smtClean="0"/>
              <a:t>) </a:t>
            </a:r>
            <a:r>
              <a:rPr lang="en-US" sz="2000" b="1" dirty="0" err="1" smtClean="0"/>
              <a:t>cũng</a:t>
            </a:r>
            <a:r>
              <a:rPr lang="en-US" sz="2000" b="1" dirty="0" smtClean="0"/>
              <a:t> </a:t>
            </a:r>
            <a:r>
              <a:rPr lang="en-US" sz="2000" b="1" dirty="0" err="1" smtClean="0"/>
              <a:t>vào</a:t>
            </a:r>
            <a:r>
              <a:rPr lang="en-US" sz="2000" b="1" dirty="0" smtClean="0"/>
              <a:t> du </a:t>
            </a:r>
            <a:r>
              <a:rPr lang="en-US" sz="2000" b="1" dirty="0" err="1" smtClean="0"/>
              <a:t>kích</a:t>
            </a:r>
            <a:r>
              <a:rPr lang="en-US" sz="2000" b="1" dirty="0" smtClean="0"/>
              <a:t>.</a:t>
            </a:r>
            <a:endParaRPr lang="en-US" sz="2000" b="1" dirty="0"/>
          </a:p>
        </p:txBody>
      </p:sp>
      <p:sp>
        <p:nvSpPr>
          <p:cNvPr id="16" name="Text Box 20"/>
          <p:cNvSpPr txBox="1">
            <a:spLocks noChangeArrowheads="1"/>
          </p:cNvSpPr>
          <p:nvPr/>
        </p:nvSpPr>
        <p:spPr bwMode="auto">
          <a:xfrm>
            <a:off x="4267200" y="5486400"/>
            <a:ext cx="4572000" cy="1077218"/>
          </a:xfrm>
          <a:prstGeom prst="rect">
            <a:avLst/>
          </a:prstGeom>
          <a:noFill/>
          <a:ln w="9525">
            <a:noFill/>
            <a:miter lim="800000"/>
            <a:headEnd/>
            <a:tailEnd/>
          </a:ln>
          <a:effectLst/>
        </p:spPr>
        <p:txBody>
          <a:bodyPr>
            <a:spAutoFit/>
          </a:bodyPr>
          <a:lstStyle/>
          <a:p>
            <a:pPr>
              <a:spcBef>
                <a:spcPct val="50000"/>
              </a:spcBef>
            </a:pPr>
            <a:r>
              <a:rPr lang="en-US" sz="2000" b="1" dirty="0"/>
              <a:t> </a:t>
            </a:r>
            <a:r>
              <a:rPr lang="en-US" sz="2400" b="1" dirty="0" smtClean="0">
                <a:solidFill>
                  <a:srgbClr val="FF0000"/>
                </a:solidFill>
                <a:latin typeface="Times New Roman" pitchFamily="18" charset="0"/>
                <a:sym typeface="Wingdings"/>
              </a:rPr>
              <a:t></a:t>
            </a:r>
            <a:r>
              <a:rPr lang="en-US" sz="2000" b="1" dirty="0" smtClean="0"/>
              <a:t> </a:t>
            </a:r>
            <a:r>
              <a:rPr lang="en-US" sz="2000" b="1" dirty="0" err="1">
                <a:solidFill>
                  <a:srgbClr val="0000FF"/>
                </a:solidFill>
              </a:rPr>
              <a:t>Nêu</a:t>
            </a:r>
            <a:r>
              <a:rPr lang="en-US" sz="2000" b="1" dirty="0">
                <a:solidFill>
                  <a:srgbClr val="0000FF"/>
                </a:solidFill>
              </a:rPr>
              <a:t> </a:t>
            </a:r>
            <a:r>
              <a:rPr lang="en-US" sz="2000" b="1" dirty="0" err="1">
                <a:solidFill>
                  <a:srgbClr val="0000FF"/>
                </a:solidFill>
              </a:rPr>
              <a:t>lên</a:t>
            </a:r>
            <a:r>
              <a:rPr lang="en-US" sz="2000" b="1" dirty="0">
                <a:solidFill>
                  <a:srgbClr val="0000FF"/>
                </a:solidFill>
              </a:rPr>
              <a:t> </a:t>
            </a:r>
            <a:r>
              <a:rPr lang="en-US" sz="2000" b="1" dirty="0" err="1">
                <a:solidFill>
                  <a:srgbClr val="0000FF"/>
                </a:solidFill>
              </a:rPr>
              <a:t>thái</a:t>
            </a:r>
            <a:r>
              <a:rPr lang="en-US" sz="2000" b="1" dirty="0">
                <a:solidFill>
                  <a:srgbClr val="0000FF"/>
                </a:solidFill>
              </a:rPr>
              <a:t> </a:t>
            </a:r>
            <a:r>
              <a:rPr lang="en-US" sz="2000" b="1" dirty="0" err="1">
                <a:solidFill>
                  <a:srgbClr val="0000FF"/>
                </a:solidFill>
              </a:rPr>
              <a:t>độ</a:t>
            </a:r>
            <a:r>
              <a:rPr lang="en-US" sz="2000" b="1" dirty="0">
                <a:solidFill>
                  <a:srgbClr val="0000FF"/>
                </a:solidFill>
              </a:rPr>
              <a:t> </a:t>
            </a:r>
            <a:r>
              <a:rPr lang="en-US" sz="2000" b="1" dirty="0" err="1">
                <a:solidFill>
                  <a:srgbClr val="0000FF"/>
                </a:solidFill>
              </a:rPr>
              <a:t>của</a:t>
            </a:r>
            <a:r>
              <a:rPr lang="en-US" sz="2000" b="1" dirty="0">
                <a:solidFill>
                  <a:srgbClr val="0000FF"/>
                </a:solidFill>
              </a:rPr>
              <a:t> </a:t>
            </a:r>
            <a:r>
              <a:rPr lang="en-US" sz="2000" b="1" dirty="0" err="1">
                <a:solidFill>
                  <a:srgbClr val="0000FF"/>
                </a:solidFill>
              </a:rPr>
              <a:t>người</a:t>
            </a:r>
            <a:r>
              <a:rPr lang="en-US" sz="2000" b="1" dirty="0">
                <a:solidFill>
                  <a:srgbClr val="0000FF"/>
                </a:solidFill>
              </a:rPr>
              <a:t> </a:t>
            </a:r>
            <a:r>
              <a:rPr lang="en-US" sz="2000" b="1" dirty="0" err="1">
                <a:solidFill>
                  <a:srgbClr val="0000FF"/>
                </a:solidFill>
              </a:rPr>
              <a:t>viết</a:t>
            </a:r>
            <a:r>
              <a:rPr lang="en-US" sz="2000" b="1" dirty="0">
                <a:solidFill>
                  <a:srgbClr val="0000FF"/>
                </a:solidFill>
              </a:rPr>
              <a:t> </a:t>
            </a:r>
            <a:r>
              <a:rPr lang="en-US" sz="2000" b="1" dirty="0" err="1">
                <a:solidFill>
                  <a:srgbClr val="0000FF"/>
                </a:solidFill>
              </a:rPr>
              <a:t>trước</a:t>
            </a:r>
            <a:r>
              <a:rPr lang="en-US" sz="2000" b="1" dirty="0">
                <a:solidFill>
                  <a:srgbClr val="0000FF"/>
                </a:solidFill>
              </a:rPr>
              <a:t> </a:t>
            </a:r>
            <a:r>
              <a:rPr lang="en-US" sz="2000" b="1" dirty="0" err="1">
                <a:solidFill>
                  <a:srgbClr val="0000FF"/>
                </a:solidFill>
              </a:rPr>
              <a:t>việc</a:t>
            </a:r>
            <a:r>
              <a:rPr lang="en-US" sz="2000" b="1" dirty="0">
                <a:solidFill>
                  <a:srgbClr val="0000FF"/>
                </a:solidFill>
              </a:rPr>
              <a:t> </a:t>
            </a:r>
            <a:r>
              <a:rPr lang="en-US" sz="2000" b="1" dirty="0" err="1">
                <a:solidFill>
                  <a:srgbClr val="0000FF"/>
                </a:solidFill>
              </a:rPr>
              <a:t>cô</a:t>
            </a:r>
            <a:r>
              <a:rPr lang="en-US" sz="2000" b="1" dirty="0">
                <a:solidFill>
                  <a:srgbClr val="0000FF"/>
                </a:solidFill>
              </a:rPr>
              <a:t> </a:t>
            </a:r>
            <a:r>
              <a:rPr lang="en-US" sz="2000" b="1" dirty="0" err="1">
                <a:solidFill>
                  <a:srgbClr val="0000FF"/>
                </a:solidFill>
              </a:rPr>
              <a:t>bé</a:t>
            </a:r>
            <a:r>
              <a:rPr lang="en-US" sz="2000" b="1" dirty="0">
                <a:solidFill>
                  <a:srgbClr val="0000FF"/>
                </a:solidFill>
              </a:rPr>
              <a:t> </a:t>
            </a:r>
            <a:r>
              <a:rPr lang="en-US" sz="2000" b="1" dirty="0" err="1">
                <a:solidFill>
                  <a:srgbClr val="0000FF"/>
                </a:solidFill>
              </a:rPr>
              <a:t>hàng</a:t>
            </a:r>
            <a:r>
              <a:rPr lang="en-US" sz="2000" b="1" dirty="0">
                <a:solidFill>
                  <a:srgbClr val="0000FF"/>
                </a:solidFill>
              </a:rPr>
              <a:t> </a:t>
            </a:r>
            <a:r>
              <a:rPr lang="en-US" sz="2000" b="1" dirty="0" err="1">
                <a:solidFill>
                  <a:srgbClr val="0000FF"/>
                </a:solidFill>
              </a:rPr>
              <a:t>xóm</a:t>
            </a:r>
            <a:r>
              <a:rPr lang="en-US" sz="2000" b="1" dirty="0">
                <a:solidFill>
                  <a:srgbClr val="0000FF"/>
                </a:solidFill>
              </a:rPr>
              <a:t> </a:t>
            </a:r>
            <a:r>
              <a:rPr lang="en-US" sz="2000" b="1" dirty="0" err="1">
                <a:solidFill>
                  <a:srgbClr val="0000FF"/>
                </a:solidFill>
              </a:rPr>
              <a:t>cũng</a:t>
            </a:r>
            <a:r>
              <a:rPr lang="en-US" sz="2000" b="1" dirty="0">
                <a:solidFill>
                  <a:srgbClr val="0000FF"/>
                </a:solidFill>
              </a:rPr>
              <a:t> </a:t>
            </a:r>
            <a:r>
              <a:rPr lang="en-US" sz="2000" b="1" dirty="0" err="1">
                <a:solidFill>
                  <a:srgbClr val="0000FF"/>
                </a:solidFill>
              </a:rPr>
              <a:t>vào</a:t>
            </a:r>
            <a:r>
              <a:rPr lang="en-US" sz="2000" b="1" dirty="0">
                <a:solidFill>
                  <a:srgbClr val="0000FF"/>
                </a:solidFill>
              </a:rPr>
              <a:t> du </a:t>
            </a:r>
            <a:r>
              <a:rPr lang="en-US" sz="2000" b="1" dirty="0" err="1">
                <a:solidFill>
                  <a:srgbClr val="0000FF"/>
                </a:solidFill>
              </a:rPr>
              <a:t>kích</a:t>
            </a:r>
            <a:r>
              <a:rPr lang="en-US" sz="2000" b="1" dirty="0">
                <a:solidFill>
                  <a:srgbClr val="0000FF"/>
                </a:solidFill>
              </a:rPr>
              <a:t>.</a:t>
            </a:r>
            <a:r>
              <a:rPr lang="en-US" sz="2000" b="1" dirty="0"/>
              <a:t> </a:t>
            </a:r>
          </a:p>
        </p:txBody>
      </p:sp>
      <p:sp>
        <p:nvSpPr>
          <p:cNvPr id="17" name="Text Box 12"/>
          <p:cNvSpPr txBox="1">
            <a:spLocks noChangeArrowheads="1"/>
          </p:cNvSpPr>
          <p:nvPr/>
        </p:nvSpPr>
        <p:spPr bwMode="auto">
          <a:xfrm>
            <a:off x="152400" y="5410200"/>
            <a:ext cx="4191000" cy="1015663"/>
          </a:xfrm>
          <a:prstGeom prst="rect">
            <a:avLst/>
          </a:prstGeom>
          <a:noFill/>
          <a:ln w="9525">
            <a:noFill/>
            <a:miter lim="800000"/>
            <a:headEnd/>
            <a:tailEnd/>
          </a:ln>
          <a:effectLst/>
        </p:spPr>
        <p:txBody>
          <a:bodyPr wrap="square">
            <a:spAutoFit/>
          </a:bodyPr>
          <a:lstStyle/>
          <a:p>
            <a:pPr>
              <a:spcBef>
                <a:spcPct val="50000"/>
              </a:spcBef>
            </a:pPr>
            <a:r>
              <a:rPr lang="en-US" sz="2000" b="1" smtClean="0">
                <a:solidFill>
                  <a:srgbClr val="FF0000"/>
                </a:solidFill>
              </a:rPr>
              <a:t>    Thành </a:t>
            </a:r>
            <a:r>
              <a:rPr lang="en-US" sz="2000" b="1" dirty="0" err="1">
                <a:solidFill>
                  <a:srgbClr val="FF0000"/>
                </a:solidFill>
              </a:rPr>
              <a:t>phần</a:t>
            </a:r>
            <a:r>
              <a:rPr lang="en-US" sz="2000" b="1" dirty="0">
                <a:solidFill>
                  <a:srgbClr val="FF0000"/>
                </a:solidFill>
              </a:rPr>
              <a:t> </a:t>
            </a:r>
            <a:r>
              <a:rPr lang="en-US" sz="2000" b="1" dirty="0" err="1" smtClean="0">
                <a:solidFill>
                  <a:srgbClr val="FF0000"/>
                </a:solidFill>
              </a:rPr>
              <a:t>dùng</a:t>
            </a:r>
            <a:r>
              <a:rPr lang="en-US" sz="2000" b="1" dirty="0" smtClean="0">
                <a:solidFill>
                  <a:srgbClr val="FF0000"/>
                </a:solidFill>
              </a:rPr>
              <a:t> </a:t>
            </a:r>
            <a:r>
              <a:rPr lang="en-US" sz="2000" b="1" dirty="0" err="1">
                <a:solidFill>
                  <a:srgbClr val="FF0000"/>
                </a:solidFill>
              </a:rPr>
              <a:t>bổ</a:t>
            </a:r>
            <a:r>
              <a:rPr lang="en-US" sz="2000" b="1" dirty="0">
                <a:solidFill>
                  <a:srgbClr val="FF0000"/>
                </a:solidFill>
              </a:rPr>
              <a:t> sung </a:t>
            </a:r>
            <a:r>
              <a:rPr lang="en-US" sz="2000" b="1" dirty="0" err="1">
                <a:solidFill>
                  <a:srgbClr val="FF0000"/>
                </a:solidFill>
              </a:rPr>
              <a:t>một</a:t>
            </a:r>
            <a:r>
              <a:rPr lang="en-US" sz="2000" b="1" dirty="0">
                <a:solidFill>
                  <a:srgbClr val="FF0000"/>
                </a:solidFill>
              </a:rPr>
              <a:t> </a:t>
            </a:r>
            <a:r>
              <a:rPr lang="en-US" sz="2000" b="1" dirty="0" err="1">
                <a:solidFill>
                  <a:srgbClr val="FF0000"/>
                </a:solidFill>
              </a:rPr>
              <a:t>số</a:t>
            </a:r>
            <a:r>
              <a:rPr lang="en-US" sz="2000" b="1" dirty="0">
                <a:solidFill>
                  <a:srgbClr val="FF0000"/>
                </a:solidFill>
              </a:rPr>
              <a:t> chi </a:t>
            </a:r>
            <a:r>
              <a:rPr lang="en-US" sz="2000" b="1" dirty="0" err="1">
                <a:solidFill>
                  <a:srgbClr val="FF0000"/>
                </a:solidFill>
              </a:rPr>
              <a:t>tiết</a:t>
            </a:r>
            <a:r>
              <a:rPr lang="en-US" sz="2000" b="1" dirty="0">
                <a:solidFill>
                  <a:srgbClr val="FF0000"/>
                </a:solidFill>
              </a:rPr>
              <a:t> </a:t>
            </a:r>
            <a:r>
              <a:rPr lang="en-US" sz="2000" b="1" dirty="0" err="1">
                <a:solidFill>
                  <a:srgbClr val="FF0000"/>
                </a:solidFill>
              </a:rPr>
              <a:t>cho</a:t>
            </a:r>
            <a:r>
              <a:rPr lang="en-US" sz="2000" b="1" dirty="0">
                <a:solidFill>
                  <a:srgbClr val="FF0000"/>
                </a:solidFill>
              </a:rPr>
              <a:t> </a:t>
            </a:r>
            <a:r>
              <a:rPr lang="en-US" sz="2000" b="1" dirty="0" err="1">
                <a:solidFill>
                  <a:srgbClr val="FF0000"/>
                </a:solidFill>
              </a:rPr>
              <a:t>nội</a:t>
            </a:r>
            <a:r>
              <a:rPr lang="en-US" sz="2000" b="1" dirty="0">
                <a:solidFill>
                  <a:srgbClr val="FF0000"/>
                </a:solidFill>
              </a:rPr>
              <a:t> dung </a:t>
            </a:r>
            <a:r>
              <a:rPr lang="en-US" sz="2000" b="1" dirty="0" err="1">
                <a:solidFill>
                  <a:srgbClr val="FF0000"/>
                </a:solidFill>
              </a:rPr>
              <a:t>của</a:t>
            </a:r>
            <a:r>
              <a:rPr lang="en-US" sz="2000" b="1" dirty="0">
                <a:solidFill>
                  <a:srgbClr val="FF0000"/>
                </a:solidFill>
              </a:rPr>
              <a:t> </a:t>
            </a:r>
            <a:r>
              <a:rPr lang="en-US" sz="2000" b="1" dirty="0" err="1">
                <a:solidFill>
                  <a:srgbClr val="FF0000"/>
                </a:solidFill>
              </a:rPr>
              <a:t>câu</a:t>
            </a:r>
            <a:r>
              <a:rPr lang="en-US" sz="2000" b="1" dirty="0">
                <a:solidFill>
                  <a:srgbClr val="FF5050"/>
                </a:solidFill>
              </a:rPr>
              <a:t> </a:t>
            </a:r>
            <a:r>
              <a:rPr lang="en-US" sz="2000" b="1" dirty="0" smtClean="0">
                <a:solidFill>
                  <a:srgbClr val="800000"/>
                </a:solidFill>
                <a:latin typeface="Times New Roman" pitchFamily="18" charset="0"/>
                <a:sym typeface="Wingdings"/>
              </a:rPr>
              <a:t></a:t>
            </a:r>
            <a:r>
              <a:rPr lang="en-US" sz="2000" b="1" dirty="0" smtClean="0">
                <a:solidFill>
                  <a:srgbClr val="800000"/>
                </a:solidFill>
              </a:rPr>
              <a:t> </a:t>
            </a:r>
            <a:r>
              <a:rPr lang="en-US" sz="2000" b="1" i="1" dirty="0" err="1">
                <a:solidFill>
                  <a:srgbClr val="800000"/>
                </a:solidFill>
              </a:rPr>
              <a:t>thành</a:t>
            </a:r>
            <a:r>
              <a:rPr lang="en-US" sz="2000" b="1" i="1" dirty="0">
                <a:solidFill>
                  <a:srgbClr val="800000"/>
                </a:solidFill>
              </a:rPr>
              <a:t> </a:t>
            </a:r>
            <a:r>
              <a:rPr lang="en-US" sz="2000" b="1" i="1" dirty="0" err="1">
                <a:solidFill>
                  <a:srgbClr val="800000"/>
                </a:solidFill>
              </a:rPr>
              <a:t>phần</a:t>
            </a:r>
            <a:r>
              <a:rPr lang="en-US" sz="2000" b="1" i="1" dirty="0">
                <a:solidFill>
                  <a:srgbClr val="800000"/>
                </a:solidFill>
              </a:rPr>
              <a:t> </a:t>
            </a:r>
            <a:r>
              <a:rPr lang="en-US" sz="2000" b="1" i="1" dirty="0" err="1">
                <a:solidFill>
                  <a:srgbClr val="800000"/>
                </a:solidFill>
              </a:rPr>
              <a:t>phụ</a:t>
            </a:r>
            <a:r>
              <a:rPr lang="en-US" sz="2000" b="1" i="1" dirty="0">
                <a:solidFill>
                  <a:srgbClr val="800000"/>
                </a:solidFill>
              </a:rPr>
              <a:t> </a:t>
            </a:r>
            <a:r>
              <a:rPr lang="en-US" sz="2000" b="1" i="1" dirty="0" err="1">
                <a:solidFill>
                  <a:srgbClr val="800000"/>
                </a:solidFill>
              </a:rPr>
              <a:t>chú</a:t>
            </a:r>
            <a:r>
              <a:rPr lang="en-US" sz="2000" b="1" i="1" dirty="0">
                <a:solidFill>
                  <a:srgbClr val="800000"/>
                </a:solidFill>
              </a:rPr>
              <a:t> .</a:t>
            </a:r>
            <a:r>
              <a:rPr lang="en-US" sz="2000" b="1" dirty="0">
                <a:solidFill>
                  <a:srgbClr val="800000"/>
                </a:solidFill>
              </a:rPr>
              <a:t>  </a:t>
            </a:r>
          </a:p>
        </p:txBody>
      </p:sp>
      <p:sp>
        <p:nvSpPr>
          <p:cNvPr id="18" name="Rectangle 178192"/>
          <p:cNvSpPr>
            <a:spLocks noChangeArrowheads="1"/>
          </p:cNvSpPr>
          <p:nvPr/>
        </p:nvSpPr>
        <p:spPr bwMode="auto">
          <a:xfrm>
            <a:off x="-309128" y="5143773"/>
            <a:ext cx="11763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smtClean="0">
                <a:ln>
                  <a:noFill/>
                </a:ln>
                <a:solidFill>
                  <a:srgbClr val="FF0000"/>
                </a:solidFill>
                <a:effectLst/>
                <a:latin typeface="SimSun" charset="-122"/>
                <a:cs typeface="Arial" pitchFamily="34" charset="0"/>
                <a:sym typeface="Wingdings" pitchFamily="2" charset="2"/>
              </a:rPr>
              <a:t></a:t>
            </a:r>
            <a:r>
              <a:rPr kumimoji="0" lang="en-US" sz="4400" b="1" i="0" u="none" strike="noStrike" cap="none" normalizeH="0" baseline="0" smtClean="0">
                <a:ln>
                  <a:noFill/>
                </a:ln>
                <a:solidFill>
                  <a:srgbClr val="FF0000"/>
                </a:solidFill>
                <a:effectLst/>
                <a:latin typeface="Arial" pitchFamily="34" charset="0"/>
                <a:cs typeface="Arial" pitchFamily="34" charset="0"/>
              </a:rPr>
              <a:t>   </a:t>
            </a:r>
            <a:endParaRPr kumimoji="0" lang="en-US" sz="1800" b="0" i="0" u="none" strike="noStrike" cap="none" normalizeH="0" baseline="0" smtClean="0">
              <a:ln>
                <a:noFill/>
              </a:ln>
              <a:solidFill>
                <a:srgbClr val="FF0000"/>
              </a:solidFill>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Effect transition="in" filter="checkerboard(across)">
                                      <p:cBhvr>
                                        <p:cTn id="13" dur="500"/>
                                        <p:tgtEl>
                                          <p:spTgt spid="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14">
                                            <p:txEl>
                                              <p:pRg st="0" end="0"/>
                                            </p:txEl>
                                          </p:spTgt>
                                        </p:tgtEl>
                                        <p:attrNameLst>
                                          <p:attrName>style.visibility</p:attrName>
                                        </p:attrNameLst>
                                      </p:cBhvr>
                                      <p:to>
                                        <p:strVal val="visible"/>
                                      </p:to>
                                    </p:set>
                                    <p:anim calcmode="lin" valueType="num">
                                      <p:cBhvr additive="base">
                                        <p:cTn id="18" dur="500" fill="hold"/>
                                        <p:tgtEl>
                                          <p:spTgt spid="14">
                                            <p:txEl>
                                              <p:pRg st="0" end="0"/>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9">
                                            <p:txEl>
                                              <p:pRg st="1" end="1"/>
                                            </p:txEl>
                                          </p:spTgt>
                                        </p:tgtEl>
                                        <p:attrNameLst>
                                          <p:attrName>style.visibility</p:attrName>
                                        </p:attrNameLst>
                                      </p:cBhvr>
                                      <p:to>
                                        <p:strVal val="visible"/>
                                      </p:to>
                                    </p:set>
                                    <p:animEffect transition="in" filter="diamond(in)">
                                      <p:cBhvr>
                                        <p:cTn id="24" dur="500"/>
                                        <p:tgtEl>
                                          <p:spTgt spid="9">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diamond(in)">
                                      <p:cBhvr>
                                        <p:cTn id="29" dur="500"/>
                                        <p:tgtEl>
                                          <p:spTgt spid="9">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nodeType="clickEffect">
                                  <p:stCondLst>
                                    <p:cond delay="0"/>
                                  </p:stCondLst>
                                  <p:childTnLst>
                                    <p:set>
                                      <p:cBhvr>
                                        <p:cTn id="33" dur="1" fill="hold">
                                          <p:stCondLst>
                                            <p:cond delay="0"/>
                                          </p:stCondLst>
                                        </p:cTn>
                                        <p:tgtEl>
                                          <p:spTgt spid="16">
                                            <p:txEl>
                                              <p:pRg st="0" end="0"/>
                                            </p:txEl>
                                          </p:spTgt>
                                        </p:tgtEl>
                                        <p:attrNameLst>
                                          <p:attrName>style.visibility</p:attrName>
                                        </p:attrNameLst>
                                      </p:cBhvr>
                                      <p:to>
                                        <p:strVal val="visible"/>
                                      </p:to>
                                    </p:set>
                                    <p:anim calcmode="lin" valueType="num">
                                      <p:cBhvr additive="base">
                                        <p:cTn id="34" dur="500" fill="hold"/>
                                        <p:tgtEl>
                                          <p:spTgt spid="16">
                                            <p:txEl>
                                              <p:pRg st="0" end="0"/>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0" presetClass="entr" presetSubtype="0" fill="hold" nodeType="clickEffect">
                                  <p:stCondLst>
                                    <p:cond delay="0"/>
                                  </p:stCondLst>
                                  <p:childTnLst>
                                    <p:set>
                                      <p:cBhvr>
                                        <p:cTn id="39" dur="1" fill="hold">
                                          <p:stCondLst>
                                            <p:cond delay="0"/>
                                          </p:stCondLst>
                                        </p:cTn>
                                        <p:tgtEl>
                                          <p:spTgt spid="9">
                                            <p:txEl>
                                              <p:pRg st="3" end="3"/>
                                            </p:txEl>
                                          </p:spTgt>
                                        </p:tgtEl>
                                        <p:attrNameLst>
                                          <p:attrName>style.visibility</p:attrName>
                                        </p:attrNameLst>
                                      </p:cBhvr>
                                      <p:to>
                                        <p:strVal val="visible"/>
                                      </p:to>
                                    </p:set>
                                    <p:animEffect transition="in" filter="wedge">
                                      <p:cBhvr>
                                        <p:cTn id="40" dur="500"/>
                                        <p:tgtEl>
                                          <p:spTgt spid="9">
                                            <p:txEl>
                                              <p:pRg st="3" end="3"/>
                                            </p:txEl>
                                          </p:spTgt>
                                        </p:tgtEl>
                                      </p:cBhvr>
                                    </p:animEffect>
                                  </p:childTnLst>
                                </p:cTn>
                              </p:par>
                            </p:childTnLst>
                          </p:cTn>
                        </p:par>
                        <p:par>
                          <p:cTn id="41" fill="hold">
                            <p:stCondLst>
                              <p:cond delay="500"/>
                            </p:stCondLst>
                            <p:childTnLst>
                              <p:par>
                                <p:cTn id="42" presetID="1" presetClass="exit" presetSubtype="0" fill="hold" grpId="0" nodeType="afterEffect">
                                  <p:stCondLst>
                                    <p:cond delay="0"/>
                                  </p:stCondLst>
                                  <p:childTnLst>
                                    <p:set>
                                      <p:cBhvr>
                                        <p:cTn id="43" dur="1" fill="hold">
                                          <p:stCondLst>
                                            <p:cond delay="0"/>
                                          </p:stCondLst>
                                        </p:cTn>
                                        <p:tgtEl>
                                          <p:spTgt spid="10"/>
                                        </p:tgtEl>
                                        <p:attrNameLst>
                                          <p:attrName>style.visibility</p:attrName>
                                        </p:attrNameLst>
                                      </p:cBhvr>
                                      <p:to>
                                        <p:strVal val="hidden"/>
                                      </p:to>
                                    </p:set>
                                  </p:childTnLst>
                                </p:cTn>
                              </p:par>
                              <p:par>
                                <p:cTn id="44" presetID="1" presetClass="exit" presetSubtype="0" fill="hold" grpId="0" nodeType="withEffect">
                                  <p:stCondLst>
                                    <p:cond delay="0"/>
                                  </p:stCondLst>
                                  <p:childTnLst>
                                    <p:set>
                                      <p:cBhvr>
                                        <p:cTn id="45" dur="1" fill="hold">
                                          <p:stCondLst>
                                            <p:cond delay="0"/>
                                          </p:stCondLst>
                                        </p:cTn>
                                        <p:tgtEl>
                                          <p:spTgt spid="11"/>
                                        </p:tgtEl>
                                        <p:attrNameLst>
                                          <p:attrName>style.visibility</p:attrName>
                                        </p:attrNameLst>
                                      </p:cBhvr>
                                      <p:to>
                                        <p:strVal val="hidden"/>
                                      </p:to>
                                    </p:set>
                                  </p:childTnLst>
                                </p:cTn>
                              </p:par>
                              <p:par>
                                <p:cTn id="46" presetID="1" presetClass="exit" presetSubtype="0" fill="hold" grpId="0" nodeType="withEffect">
                                  <p:stCondLst>
                                    <p:cond delay="0"/>
                                  </p:stCondLst>
                                  <p:childTnLst>
                                    <p:set>
                                      <p:cBhvr>
                                        <p:cTn id="47" dur="1" fill="hold">
                                          <p:stCondLst>
                                            <p:cond delay="0"/>
                                          </p:stCondLst>
                                        </p:cTn>
                                        <p:tgtEl>
                                          <p:spTgt spid="12">
                                            <p:txEl>
                                              <p:pRg st="0" end="0"/>
                                            </p:txEl>
                                          </p:spTgt>
                                        </p:tgtEl>
                                        <p:attrNameLst>
                                          <p:attrName>style.visibility</p:attrName>
                                        </p:attrNameLst>
                                      </p:cBhvr>
                                      <p:to>
                                        <p:strVal val="hidden"/>
                                      </p:to>
                                    </p:set>
                                  </p:childTnLst>
                                </p:cTn>
                              </p:par>
                              <p:par>
                                <p:cTn id="48" presetID="1" presetClass="exit" presetSubtype="0" fill="hold" grpId="0" nodeType="withEffect">
                                  <p:stCondLst>
                                    <p:cond delay="0"/>
                                  </p:stCondLst>
                                  <p:childTnLst>
                                    <p:set>
                                      <p:cBhvr>
                                        <p:cTn id="49" dur="1" fill="hold">
                                          <p:stCondLst>
                                            <p:cond delay="0"/>
                                          </p:stCondLst>
                                        </p:cTn>
                                        <p:tgtEl>
                                          <p:spTgt spid="13"/>
                                        </p:tgtEl>
                                        <p:attrNameLst>
                                          <p:attrName>style.visibility</p:attrName>
                                        </p:attrNameLst>
                                      </p:cBhvr>
                                      <p:to>
                                        <p:strVal val="hidden"/>
                                      </p:to>
                                    </p:set>
                                  </p:childTnLst>
                                </p:cTn>
                              </p:par>
                              <p:par>
                                <p:cTn id="50" presetID="1" presetClass="exit" presetSubtype="0" fill="hold" grpId="0" nodeType="withEffect">
                                  <p:stCondLst>
                                    <p:cond delay="0"/>
                                  </p:stCondLst>
                                  <p:childTnLst>
                                    <p:set>
                                      <p:cBhvr>
                                        <p:cTn id="51" dur="1" fill="hold">
                                          <p:stCondLst>
                                            <p:cond delay="0"/>
                                          </p:stCondLst>
                                        </p:cTn>
                                        <p:tgtEl>
                                          <p:spTgt spid="14">
                                            <p:txEl>
                                              <p:pRg st="0" end="0"/>
                                            </p:txEl>
                                          </p:spTgt>
                                        </p:tgtEl>
                                        <p:attrNameLst>
                                          <p:attrName>style.visibility</p:attrName>
                                        </p:attrNameLst>
                                      </p:cBhvr>
                                      <p:to>
                                        <p:strVal val="hidden"/>
                                      </p:to>
                                    </p:set>
                                  </p:childTnLst>
                                </p:cTn>
                              </p:par>
                              <p:par>
                                <p:cTn id="52" presetID="1" presetClass="exit" presetSubtype="0" fill="hold" grpId="0" nodeType="withEffect">
                                  <p:stCondLst>
                                    <p:cond delay="0"/>
                                  </p:stCondLst>
                                  <p:childTnLst>
                                    <p:set>
                                      <p:cBhvr>
                                        <p:cTn id="53" dur="1" fill="hold">
                                          <p:stCondLst>
                                            <p:cond delay="0"/>
                                          </p:stCondLst>
                                        </p:cTn>
                                        <p:tgtEl>
                                          <p:spTgt spid="15"/>
                                        </p:tgtEl>
                                        <p:attrNameLst>
                                          <p:attrName>style.visibility</p:attrName>
                                        </p:attrNameLst>
                                      </p:cBhvr>
                                      <p:to>
                                        <p:strVal val="hidden"/>
                                      </p:to>
                                    </p:set>
                                  </p:childTnLst>
                                </p:cTn>
                              </p:par>
                              <p:par>
                                <p:cTn id="54" presetID="1" presetClass="exit" presetSubtype="0" fill="hold" grpId="0" nodeType="withEffect">
                                  <p:stCondLst>
                                    <p:cond delay="0"/>
                                  </p:stCondLst>
                                  <p:childTnLst>
                                    <p:set>
                                      <p:cBhvr>
                                        <p:cTn id="55" dur="1" fill="hold">
                                          <p:stCondLst>
                                            <p:cond delay="0"/>
                                          </p:stCondLst>
                                        </p:cTn>
                                        <p:tgtEl>
                                          <p:spTgt spid="16">
                                            <p:txEl>
                                              <p:pRg st="0" end="0"/>
                                            </p:txEl>
                                          </p:spTgt>
                                        </p:tgtEl>
                                        <p:attrNameLst>
                                          <p:attrName>style.visibility</p:attrName>
                                        </p:attrNameLst>
                                      </p:cBhvr>
                                      <p:to>
                                        <p:strVal val="hidden"/>
                                      </p:to>
                                    </p:set>
                                  </p:childTnLst>
                                </p:cTn>
                              </p:par>
                            </p:childTnLst>
                          </p:cTn>
                        </p:par>
                        <p:par>
                          <p:cTn id="56" fill="hold">
                            <p:stCondLst>
                              <p:cond delay="500"/>
                            </p:stCondLst>
                            <p:childTnLst>
                              <p:par>
                                <p:cTn id="57" presetID="53" presetClass="entr" presetSubtype="16" fill="hold" grpId="0" nodeType="after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p:cTn id="59" dur="500" fill="hold"/>
                                        <p:tgtEl>
                                          <p:spTgt spid="5"/>
                                        </p:tgtEl>
                                        <p:attrNameLst>
                                          <p:attrName>ppt_w</p:attrName>
                                        </p:attrNameLst>
                                      </p:cBhvr>
                                      <p:tavLst>
                                        <p:tav tm="0">
                                          <p:val>
                                            <p:fltVal val="0"/>
                                          </p:val>
                                        </p:tav>
                                        <p:tav tm="100000">
                                          <p:val>
                                            <p:strVal val="#ppt_w"/>
                                          </p:val>
                                        </p:tav>
                                      </p:tavLst>
                                    </p:anim>
                                    <p:anim calcmode="lin" valueType="num">
                                      <p:cBhvr>
                                        <p:cTn id="60" dur="500" fill="hold"/>
                                        <p:tgtEl>
                                          <p:spTgt spid="5"/>
                                        </p:tgtEl>
                                        <p:attrNameLst>
                                          <p:attrName>ppt_h</p:attrName>
                                        </p:attrNameLst>
                                      </p:cBhvr>
                                      <p:tavLst>
                                        <p:tav tm="0">
                                          <p:val>
                                            <p:fltVal val="0"/>
                                          </p:val>
                                        </p:tav>
                                        <p:tav tm="100000">
                                          <p:val>
                                            <p:strVal val="#ppt_h"/>
                                          </p:val>
                                        </p:tav>
                                      </p:tavLst>
                                    </p:anim>
                                    <p:animEffect transition="in" filter="fade">
                                      <p:cBhvr>
                                        <p:cTn id="61" dur="500"/>
                                        <p:tgtEl>
                                          <p:spTgt spid="5"/>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 calcmode="lin" valueType="num">
                                      <p:cBhvr additive="base">
                                        <p:cTn id="66" dur="500" fill="hold"/>
                                        <p:tgtEl>
                                          <p:spTgt spid="17"/>
                                        </p:tgtEl>
                                        <p:attrNameLst>
                                          <p:attrName>ppt_x</p:attrName>
                                        </p:attrNameLst>
                                      </p:cBhvr>
                                      <p:tavLst>
                                        <p:tav tm="0">
                                          <p:val>
                                            <p:strVal val="0-#ppt_w/2"/>
                                          </p:val>
                                        </p:tav>
                                        <p:tav tm="100000">
                                          <p:val>
                                            <p:strVal val="#ppt_x"/>
                                          </p:val>
                                        </p:tav>
                                      </p:tavLst>
                                    </p:anim>
                                    <p:anim calcmode="lin" valueType="num">
                                      <p:cBhvr additive="base">
                                        <p:cTn id="67"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fade">
                                      <p:cBhvr>
                                        <p:cTn id="7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1" grpId="0"/>
      <p:bldP spid="12" grpId="0" build="allAtOnce"/>
      <p:bldP spid="13" grpId="0"/>
      <p:bldP spid="14" grpId="0" build="allAtOnce"/>
      <p:bldP spid="15" grpId="0"/>
      <p:bldP spid="16" grpId="0" build="allAtOnce"/>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228600"/>
            <a:ext cx="8610600" cy="533400"/>
          </a:xfrm>
          <a:prstGeom prst="rect">
            <a:avLst/>
          </a:prstGeom>
          <a:ln w="57150" cmpd="thinThick">
            <a:solidFill>
              <a:schemeClr val="tx1"/>
            </a:solidFill>
          </a:ln>
        </p:spPr>
        <p:txBody>
          <a:bodyPr/>
          <a:lstStyle/>
          <a:p>
            <a:pPr lvl="0" algn="ctr">
              <a:defRPr/>
            </a:pPr>
            <a:r>
              <a:rPr lang="en-US" sz="3200" b="1" i="1" kern="0" dirty="0" smtClean="0">
                <a:solidFill>
                  <a:srgbClr val="FF0000"/>
                </a:solidFill>
                <a:cs typeface="Arial" charset="0"/>
              </a:rPr>
              <a:t>§104.  CÁC THÀNH </a:t>
            </a:r>
            <a:r>
              <a:rPr lang="en-US" sz="3200" b="1" i="1" kern="0" dirty="0" err="1" smtClean="0">
                <a:solidFill>
                  <a:srgbClr val="FF0000"/>
                </a:solidFill>
                <a:cs typeface="Arial" charset="0"/>
              </a:rPr>
              <a:t>BiỆT</a:t>
            </a:r>
            <a:r>
              <a:rPr lang="en-US" sz="3200" b="1" i="1" kern="0" dirty="0" smtClean="0">
                <a:solidFill>
                  <a:srgbClr val="FF0000"/>
                </a:solidFill>
                <a:cs typeface="Arial" charset="0"/>
              </a:rPr>
              <a:t> LẬP (TT)</a:t>
            </a:r>
            <a:endParaRPr lang="en-US" sz="2800" b="1" i="1" kern="0" dirty="0" smtClean="0">
              <a:solidFill>
                <a:srgbClr val="FF0000"/>
              </a:solidFill>
            </a:endParaRPr>
          </a:p>
        </p:txBody>
      </p:sp>
      <p:sp>
        <p:nvSpPr>
          <p:cNvPr id="21" name="Rectangle 2"/>
          <p:cNvSpPr txBox="1">
            <a:spLocks noChangeArrowheads="1"/>
          </p:cNvSpPr>
          <p:nvPr/>
        </p:nvSpPr>
        <p:spPr bwMode="auto">
          <a:xfrm>
            <a:off x="457200" y="4038600"/>
            <a:ext cx="44196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smtClean="0">
                <a:ln>
                  <a:noFill/>
                </a:ln>
                <a:solidFill>
                  <a:srgbClr val="800000"/>
                </a:solidFill>
                <a:effectLst/>
                <a:uLnTx/>
                <a:uFillTx/>
                <a:latin typeface="+mj-lt"/>
                <a:ea typeface="+mj-ea"/>
                <a:cs typeface="+mj-cs"/>
              </a:rPr>
              <a:t>IV. </a:t>
            </a:r>
            <a:r>
              <a:rPr lang="en-US" sz="2400" b="1" u="sng" kern="0" dirty="0" smtClean="0">
                <a:solidFill>
                  <a:srgbClr val="800000"/>
                </a:solidFill>
                <a:latin typeface="+mj-lt"/>
                <a:ea typeface="+mj-ea"/>
                <a:cs typeface="+mj-cs"/>
              </a:rPr>
              <a:t>LUYỆN TẬP</a:t>
            </a:r>
            <a:r>
              <a:rPr kumimoji="0" lang="en-US" sz="2400" b="1" i="0" u="sng" strike="noStrike" kern="0" cap="none" spc="0" normalizeH="0" baseline="0" noProof="0" dirty="0" smtClean="0">
                <a:ln>
                  <a:noFill/>
                </a:ln>
                <a:solidFill>
                  <a:srgbClr val="800000"/>
                </a:solidFill>
                <a:effectLst/>
                <a:uLnTx/>
                <a:uFillTx/>
                <a:latin typeface="+mj-lt"/>
                <a:ea typeface="+mj-ea"/>
                <a:cs typeface="+mj-cs"/>
              </a:rPr>
              <a:t>:</a:t>
            </a:r>
            <a:endParaRPr kumimoji="0" lang="en-US" sz="2400" b="1" i="0" u="none" strike="noStrike" kern="0" cap="none" spc="0" normalizeH="0" baseline="0" noProof="0" dirty="0">
              <a:ln>
                <a:noFill/>
              </a:ln>
              <a:solidFill>
                <a:srgbClr val="800000"/>
              </a:solidFill>
              <a:effectLst/>
              <a:uLnTx/>
              <a:uFillTx/>
              <a:latin typeface="+mj-lt"/>
              <a:ea typeface="+mj-ea"/>
              <a:cs typeface="+mj-cs"/>
            </a:endParaRPr>
          </a:p>
        </p:txBody>
      </p:sp>
      <p:sp>
        <p:nvSpPr>
          <p:cNvPr id="22" name="Rectangle 21"/>
          <p:cNvSpPr/>
          <p:nvPr/>
        </p:nvSpPr>
        <p:spPr>
          <a:xfrm>
            <a:off x="2667000" y="3352800"/>
            <a:ext cx="2909772" cy="461665"/>
          </a:xfrm>
          <a:prstGeom prst="rect">
            <a:avLst/>
          </a:prstGeom>
        </p:spPr>
        <p:txBody>
          <a:bodyPr wrap="none">
            <a:spAutoFit/>
          </a:bodyPr>
          <a:lstStyle/>
          <a:p>
            <a:pPr lvl="0" algn="ctr">
              <a:defRPr/>
            </a:pPr>
            <a:r>
              <a:rPr lang="en-US" sz="2400" b="1" kern="0" dirty="0" smtClean="0">
                <a:solidFill>
                  <a:srgbClr val="FF0000"/>
                </a:solidFill>
              </a:rPr>
              <a:t>GHI NHỚ (SGK/32)</a:t>
            </a:r>
          </a:p>
        </p:txBody>
      </p:sp>
      <p:sp>
        <p:nvSpPr>
          <p:cNvPr id="23" name="Rectangle 2"/>
          <p:cNvSpPr txBox="1">
            <a:spLocks noChangeArrowheads="1"/>
          </p:cNvSpPr>
          <p:nvPr/>
        </p:nvSpPr>
        <p:spPr bwMode="auto">
          <a:xfrm>
            <a:off x="457200" y="2743200"/>
            <a:ext cx="44196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smtClean="0">
                <a:ln>
                  <a:noFill/>
                </a:ln>
                <a:solidFill>
                  <a:srgbClr val="800000"/>
                </a:solidFill>
                <a:effectLst/>
                <a:uLnTx/>
                <a:uFillTx/>
                <a:latin typeface="+mj-lt"/>
                <a:ea typeface="+mj-ea"/>
                <a:cs typeface="+mj-cs"/>
              </a:rPr>
              <a:t>III. </a:t>
            </a:r>
            <a:r>
              <a:rPr kumimoji="0" lang="en-US" sz="2400" b="1" i="0" u="sng" strike="noStrike" kern="0" cap="none" spc="0" normalizeH="0" baseline="0" noProof="0" smtClean="0">
                <a:ln>
                  <a:noFill/>
                </a:ln>
                <a:solidFill>
                  <a:srgbClr val="800000"/>
                </a:solidFill>
                <a:effectLst/>
                <a:uLnTx/>
                <a:uFillTx/>
                <a:latin typeface="+mj-lt"/>
                <a:ea typeface="+mj-ea"/>
                <a:cs typeface="+mj-cs"/>
              </a:rPr>
              <a:t>GHI NHỚ:</a:t>
            </a:r>
            <a:endParaRPr kumimoji="0" lang="en-US" sz="2400" b="1" i="0" u="none" strike="noStrike" kern="0" cap="none" spc="0" normalizeH="0" baseline="0" noProof="0" dirty="0">
              <a:ln>
                <a:noFill/>
              </a:ln>
              <a:solidFill>
                <a:srgbClr val="800000"/>
              </a:solidFill>
              <a:effectLst/>
              <a:uLnTx/>
              <a:uFillTx/>
              <a:latin typeface="+mj-lt"/>
              <a:ea typeface="+mj-ea"/>
              <a:cs typeface="+mj-cs"/>
            </a:endParaRPr>
          </a:p>
        </p:txBody>
      </p:sp>
      <p:sp>
        <p:nvSpPr>
          <p:cNvPr id="24" name="Rectangle 2"/>
          <p:cNvSpPr txBox="1">
            <a:spLocks noChangeArrowheads="1"/>
          </p:cNvSpPr>
          <p:nvPr/>
        </p:nvSpPr>
        <p:spPr bwMode="auto">
          <a:xfrm>
            <a:off x="762000" y="1371600"/>
            <a:ext cx="44196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smtClean="0">
                <a:ln>
                  <a:noFill/>
                </a:ln>
                <a:solidFill>
                  <a:srgbClr val="800000"/>
                </a:solidFill>
                <a:effectLst/>
                <a:uLnTx/>
                <a:uFillTx/>
                <a:latin typeface="+mj-lt"/>
                <a:ea typeface="+mj-ea"/>
                <a:cs typeface="+mj-cs"/>
              </a:rPr>
              <a:t>I. </a:t>
            </a:r>
            <a:r>
              <a:rPr kumimoji="0" lang="en-US" sz="2400" b="1" i="0" u="sng" strike="noStrike" kern="0" cap="none" spc="0" normalizeH="0" baseline="0" noProof="0" smtClean="0">
                <a:ln>
                  <a:noFill/>
                </a:ln>
                <a:solidFill>
                  <a:srgbClr val="800000"/>
                </a:solidFill>
                <a:effectLst/>
                <a:uLnTx/>
                <a:uFillTx/>
                <a:latin typeface="+mj-lt"/>
                <a:ea typeface="+mj-ea"/>
                <a:cs typeface="+mj-cs"/>
              </a:rPr>
              <a:t>THÀNH PHẦN GỌI - ĐÁP:</a:t>
            </a:r>
            <a:endParaRPr kumimoji="0" lang="en-US" sz="2400" b="1" i="0" u="none" strike="noStrike" kern="0" cap="none" spc="0" normalizeH="0" baseline="0" noProof="0" dirty="0">
              <a:ln>
                <a:noFill/>
              </a:ln>
              <a:solidFill>
                <a:srgbClr val="800000"/>
              </a:solidFill>
              <a:effectLst/>
              <a:uLnTx/>
              <a:uFillTx/>
              <a:latin typeface="+mj-lt"/>
              <a:ea typeface="+mj-ea"/>
              <a:cs typeface="+mj-cs"/>
            </a:endParaRPr>
          </a:p>
        </p:txBody>
      </p:sp>
      <p:sp>
        <p:nvSpPr>
          <p:cNvPr id="25" name="Rectangle 2"/>
          <p:cNvSpPr txBox="1">
            <a:spLocks noChangeArrowheads="1"/>
          </p:cNvSpPr>
          <p:nvPr/>
        </p:nvSpPr>
        <p:spPr bwMode="auto">
          <a:xfrm>
            <a:off x="762000" y="1828800"/>
            <a:ext cx="44196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smtClean="0">
                <a:ln>
                  <a:noFill/>
                </a:ln>
                <a:solidFill>
                  <a:srgbClr val="800000"/>
                </a:solidFill>
                <a:effectLst/>
                <a:uLnTx/>
                <a:uFillTx/>
                <a:latin typeface="+mj-lt"/>
                <a:ea typeface="+mj-ea"/>
                <a:cs typeface="+mj-cs"/>
              </a:rPr>
              <a:t>II. </a:t>
            </a:r>
            <a:r>
              <a:rPr kumimoji="0" lang="en-US" sz="2400" b="1" i="0" u="sng" strike="noStrike" kern="0" cap="none" spc="0" normalizeH="0" baseline="0" noProof="0" dirty="0" smtClean="0">
                <a:ln>
                  <a:noFill/>
                </a:ln>
                <a:solidFill>
                  <a:srgbClr val="800000"/>
                </a:solidFill>
                <a:effectLst/>
                <a:uLnTx/>
                <a:uFillTx/>
                <a:latin typeface="+mj-lt"/>
                <a:ea typeface="+mj-ea"/>
                <a:cs typeface="+mj-cs"/>
              </a:rPr>
              <a:t>THÀNH PHẦN PHỤ</a:t>
            </a:r>
            <a:r>
              <a:rPr kumimoji="0" lang="en-US" sz="2400" b="1" i="0" u="sng" strike="noStrike" kern="0" cap="none" spc="0" normalizeH="0" noProof="0" dirty="0" smtClean="0">
                <a:ln>
                  <a:noFill/>
                </a:ln>
                <a:solidFill>
                  <a:srgbClr val="800000"/>
                </a:solidFill>
                <a:effectLst/>
                <a:uLnTx/>
                <a:uFillTx/>
                <a:latin typeface="+mj-lt"/>
                <a:ea typeface="+mj-ea"/>
                <a:cs typeface="+mj-cs"/>
              </a:rPr>
              <a:t> CHÚ</a:t>
            </a:r>
            <a:r>
              <a:rPr kumimoji="0" lang="en-US" sz="2400" b="1" i="0" u="sng" strike="noStrike" kern="0" cap="none" spc="0" normalizeH="0" baseline="0" noProof="0" dirty="0" smtClean="0">
                <a:ln>
                  <a:noFill/>
                </a:ln>
                <a:solidFill>
                  <a:srgbClr val="800000"/>
                </a:solidFill>
                <a:effectLst/>
                <a:uLnTx/>
                <a:uFillTx/>
                <a:latin typeface="+mj-lt"/>
                <a:ea typeface="+mj-ea"/>
                <a:cs typeface="+mj-cs"/>
              </a:rPr>
              <a:t>:</a:t>
            </a:r>
            <a:endParaRPr kumimoji="0" lang="en-US" sz="2400" b="1" i="0" u="none" strike="noStrike" kern="0" cap="none" spc="0" normalizeH="0" baseline="0" noProof="0" dirty="0">
              <a:ln>
                <a:noFill/>
              </a:ln>
              <a:solidFill>
                <a:srgbClr val="800000"/>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Horizontal)">
                                      <p:cBhvr>
                                        <p:cTn id="7" dur="500"/>
                                        <p:tgtEl>
                                          <p:spTgt spid="23"/>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box(in)">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7" presetClass="entr" presetSubtype="4" fill="hold" grpId="0" nodeType="clickEffect">
                                  <p:stCondLst>
                                    <p:cond delay="0"/>
                                  </p:stCondLst>
                                  <p:childTnLst>
                                    <p:set>
                                      <p:cBhvr>
                                        <p:cTn id="15" dur="1" fill="hold">
                                          <p:stCondLst>
                                            <p:cond delay="0"/>
                                          </p:stCondLst>
                                        </p:cTn>
                                        <p:tgtEl>
                                          <p:spTgt spid="21"/>
                                        </p:tgtEl>
                                        <p:attrNameLst>
                                          <p:attrName>style.visibility</p:attrName>
                                        </p:attrNameLst>
                                      </p:cBhvr>
                                      <p:to>
                                        <p:strVal val="visible"/>
                                      </p:to>
                                    </p:set>
                                    <p:anim calcmode="lin" valueType="num">
                                      <p:cBhvr additive="base">
                                        <p:cTn id="16" dur="1000" fill="hold"/>
                                        <p:tgtEl>
                                          <p:spTgt spid="21"/>
                                        </p:tgtEl>
                                        <p:attrNameLst>
                                          <p:attrName>ppt_x</p:attrName>
                                        </p:attrNameLst>
                                      </p:cBhvr>
                                      <p:tavLst>
                                        <p:tav tm="0">
                                          <p:val>
                                            <p:strVal val="#ppt_x"/>
                                          </p:val>
                                        </p:tav>
                                        <p:tav tm="100000">
                                          <p:val>
                                            <p:strVal val="#ppt_x"/>
                                          </p:val>
                                        </p:tav>
                                      </p:tavLst>
                                    </p:anim>
                                    <p:anim calcmode="lin" valueType="num">
                                      <p:cBhvr additive="base">
                                        <p:cTn id="17" dur="10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2968</TotalTime>
  <Words>2253</Words>
  <Application>Microsoft Office PowerPoint</Application>
  <PresentationFormat>On-screen Show (4:3)</PresentationFormat>
  <Paragraphs>220</Paragraphs>
  <Slides>20</Slides>
  <Notes>13</Notes>
  <HiddenSlides>0</HiddenSlides>
  <MMClips>2</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PowerPoint Presentation</vt:lpstr>
      <vt:lpstr>PowerPoint Presentation</vt:lpstr>
      <vt:lpstr>PowerPoint Presentation</vt:lpstr>
      <vt:lpstr>I. THÀNH PHẦN GỌI - ĐÁP:</vt:lpstr>
      <vt:lpstr>PowerPoint Presentation</vt:lpstr>
      <vt:lpstr>I. THÀNH PHẦN GỌI - ĐÁP:</vt:lpstr>
      <vt:lpstr>I. THÀNH PHẦN GỌI - ĐÁP: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MỤC TIÊU:</dc:title>
  <dc:creator>HUU SON</dc:creator>
  <cp:lastModifiedBy>Windows User</cp:lastModifiedBy>
  <cp:revision>258</cp:revision>
  <dcterms:created xsi:type="dcterms:W3CDTF">2009-02-05T15:51:36Z</dcterms:created>
  <dcterms:modified xsi:type="dcterms:W3CDTF">2020-04-20T02:41:37Z</dcterms:modified>
</cp:coreProperties>
</file>